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9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84" y="2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8295B-A3BB-4DD1-B747-D6731B0BE716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5480-4AB7-4FC9-B6F6-F5EBE4397D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548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8295B-A3BB-4DD1-B747-D6731B0BE716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5480-4AB7-4FC9-B6F6-F5EBE4397D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093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8295B-A3BB-4DD1-B747-D6731B0BE716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5480-4AB7-4FC9-B6F6-F5EBE4397D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113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8295B-A3BB-4DD1-B747-D6731B0BE716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5480-4AB7-4FC9-B6F6-F5EBE4397D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614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8295B-A3BB-4DD1-B747-D6731B0BE716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5480-4AB7-4FC9-B6F6-F5EBE4397D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340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8295B-A3BB-4DD1-B747-D6731B0BE716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5480-4AB7-4FC9-B6F6-F5EBE4397D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893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8295B-A3BB-4DD1-B747-D6731B0BE716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5480-4AB7-4FC9-B6F6-F5EBE4397D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825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8295B-A3BB-4DD1-B747-D6731B0BE716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5480-4AB7-4FC9-B6F6-F5EBE4397D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093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8295B-A3BB-4DD1-B747-D6731B0BE716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5480-4AB7-4FC9-B6F6-F5EBE4397D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383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8295B-A3BB-4DD1-B747-D6731B0BE716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5480-4AB7-4FC9-B6F6-F5EBE4397D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497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8295B-A3BB-4DD1-B747-D6731B0BE716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5480-4AB7-4FC9-B6F6-F5EBE4397D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985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8295B-A3BB-4DD1-B747-D6731B0BE716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95480-4AB7-4FC9-B6F6-F5EBE4397D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526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Агния Львовна </a:t>
            </a:r>
            <a:r>
              <a:rPr lang="ru-RU" dirty="0" err="1" smtClean="0"/>
              <a:t>Барто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«Помощница»</a:t>
            </a:r>
            <a:br>
              <a:rPr lang="ru-RU" dirty="0" smtClean="0"/>
            </a:br>
            <a:r>
              <a:rPr lang="ru-RU" sz="3100" dirty="0" smtClean="0"/>
              <a:t>подготовила Рамазанова Б.У.</a:t>
            </a:r>
            <a:br>
              <a:rPr lang="ru-RU" sz="3100" dirty="0" smtClean="0"/>
            </a:br>
            <a:r>
              <a:rPr lang="ru-RU" sz="3100" dirty="0" smtClean="0"/>
              <a:t>1 класс</a:t>
            </a:r>
            <a:br>
              <a:rPr lang="ru-RU" sz="3100" dirty="0" smtClean="0"/>
            </a:br>
            <a:r>
              <a:rPr lang="ru-RU" sz="3100" dirty="0" smtClean="0"/>
              <a:t>2016г.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988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"/>
            <a:ext cx="8944744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6488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179512"/>
            <a:ext cx="8208912" cy="747464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17 февраля</a:t>
            </a:r>
            <a:r>
              <a:rPr lang="en-US" sz="4000" dirty="0" smtClean="0">
                <a:solidFill>
                  <a:srgbClr val="FF0000"/>
                </a:solidFill>
              </a:rPr>
              <a:t> 2016</a:t>
            </a:r>
            <a:r>
              <a:rPr lang="ru-RU" sz="4000" dirty="0" smtClean="0">
                <a:solidFill>
                  <a:srgbClr val="FF0000"/>
                </a:solidFill>
              </a:rPr>
              <a:t>г. Агния Львовне </a:t>
            </a:r>
            <a:r>
              <a:rPr lang="ru-RU" sz="4000" dirty="0" err="1" smtClean="0">
                <a:solidFill>
                  <a:srgbClr val="FF0000"/>
                </a:solidFill>
              </a:rPr>
              <a:t>Барто</a:t>
            </a:r>
            <a:r>
              <a:rPr lang="ru-RU" sz="4000" dirty="0" smtClean="0">
                <a:solidFill>
                  <a:srgbClr val="FF0000"/>
                </a:solidFill>
              </a:rPr>
              <a:t> исполняется 110 лет 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sz="2800" dirty="0" smtClean="0"/>
              <a:t>Подготовила  учитель начальных классов Рамазанова </a:t>
            </a:r>
            <a:r>
              <a:rPr lang="ru-RU" sz="2800" dirty="0" err="1" smtClean="0"/>
              <a:t>Бицилай</a:t>
            </a:r>
            <a:r>
              <a:rPr lang="ru-RU" sz="2800" dirty="0" smtClean="0"/>
              <a:t> </a:t>
            </a:r>
            <a:r>
              <a:rPr lang="ru-RU" sz="2800" dirty="0" err="1" smtClean="0"/>
              <a:t>Увейсовна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29939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07576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3471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9258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5390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0507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9977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7083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1164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3153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760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8537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43831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</TotalTime>
  <Words>21</Words>
  <Application>Microsoft Office PowerPoint</Application>
  <PresentationFormat>Экран (4:3)</PresentationFormat>
  <Paragraphs>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Агния Львовна Барто  «Помощница» подготовила Рамазанова Б.У. 1 класс 2016г.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TopHits.ws™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 Windows</cp:lastModifiedBy>
  <cp:revision>5</cp:revision>
  <dcterms:created xsi:type="dcterms:W3CDTF">2016-02-01T17:20:12Z</dcterms:created>
  <dcterms:modified xsi:type="dcterms:W3CDTF">2019-04-06T18:57:13Z</dcterms:modified>
</cp:coreProperties>
</file>