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4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9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1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1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9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2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9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9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295B-A3BB-4DD1-B747-D6731B0BE716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5480-4AB7-4FC9-B6F6-F5EBE4397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Агния Львовна </a:t>
            </a:r>
            <a:r>
              <a:rPr lang="ru-RU" dirty="0" err="1" smtClean="0"/>
              <a:t>Барто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«Помощница»</a:t>
            </a:r>
            <a:br>
              <a:rPr lang="ru-RU" dirty="0" smtClean="0"/>
            </a:br>
            <a:r>
              <a:rPr lang="ru-RU" sz="3100" dirty="0" smtClean="0"/>
              <a:t>подготовила Рамазанова Б.У.</a:t>
            </a:r>
            <a:br>
              <a:rPr lang="ru-RU" sz="3100" dirty="0" smtClean="0"/>
            </a:br>
            <a:r>
              <a:rPr lang="ru-RU" sz="3100" dirty="0" smtClean="0"/>
              <a:t>1 класс</a:t>
            </a:r>
            <a:br>
              <a:rPr lang="ru-RU" sz="3100" dirty="0" smtClean="0"/>
            </a:br>
            <a:r>
              <a:rPr lang="ru-RU" sz="3100" dirty="0" smtClean="0"/>
              <a:t>2016г.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8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"/>
            <a:ext cx="894474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8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79512"/>
            <a:ext cx="8208912" cy="74746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17 февраля</a:t>
            </a:r>
            <a:r>
              <a:rPr lang="en-US" sz="4000" dirty="0" smtClean="0">
                <a:solidFill>
                  <a:srgbClr val="FF0000"/>
                </a:solidFill>
              </a:rPr>
              <a:t> 2016</a:t>
            </a:r>
            <a:r>
              <a:rPr lang="ru-RU" sz="4000" dirty="0" smtClean="0">
                <a:solidFill>
                  <a:srgbClr val="FF0000"/>
                </a:solidFill>
              </a:rPr>
              <a:t>г. Агния Львовне </a:t>
            </a:r>
            <a:r>
              <a:rPr lang="ru-RU" sz="4000" dirty="0" err="1" smtClean="0">
                <a:solidFill>
                  <a:srgbClr val="FF0000"/>
                </a:solidFill>
              </a:rPr>
              <a:t>Барто</a:t>
            </a:r>
            <a:r>
              <a:rPr lang="ru-RU" sz="4000" dirty="0" smtClean="0">
                <a:solidFill>
                  <a:srgbClr val="FF0000"/>
                </a:solidFill>
              </a:rPr>
              <a:t> исполняется 110 лет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Подготовила  учитель начальных классов Рамазанова </a:t>
            </a:r>
            <a:r>
              <a:rPr lang="ru-RU" sz="2800" dirty="0" err="1" smtClean="0"/>
              <a:t>Бицилай</a:t>
            </a:r>
            <a:r>
              <a:rPr lang="ru-RU" sz="2800" dirty="0" smtClean="0"/>
              <a:t> </a:t>
            </a:r>
            <a:r>
              <a:rPr lang="ru-RU" sz="2800" dirty="0" err="1" smtClean="0"/>
              <a:t>Увейсовна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993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757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47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9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050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7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8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16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5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6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3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383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21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Агния Львовна Барто  «Помощница» подготовила Рамазанова Б.У. 1 класс 2016г.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TopHits.ws™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5</cp:revision>
  <dcterms:created xsi:type="dcterms:W3CDTF">2016-02-01T17:20:12Z</dcterms:created>
  <dcterms:modified xsi:type="dcterms:W3CDTF">2019-04-06T18:57:13Z</dcterms:modified>
</cp:coreProperties>
</file>