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82" r:id="rId6"/>
    <p:sldId id="260" r:id="rId7"/>
    <p:sldId id="261" r:id="rId8"/>
    <p:sldId id="263" r:id="rId9"/>
    <p:sldId id="262" r:id="rId10"/>
    <p:sldId id="264" r:id="rId11"/>
    <p:sldId id="265" r:id="rId12"/>
    <p:sldId id="267" r:id="rId13"/>
    <p:sldId id="268" r:id="rId14"/>
    <p:sldId id="280" r:id="rId15"/>
    <p:sldId id="266" r:id="rId16"/>
    <p:sldId id="271" r:id="rId17"/>
    <p:sldId id="281" r:id="rId18"/>
    <p:sldId id="270" r:id="rId19"/>
    <p:sldId id="269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5918" autoAdjust="0"/>
  </p:normalViewPr>
  <p:slideViewPr>
    <p:cSldViewPr>
      <p:cViewPr varScale="1">
        <p:scale>
          <a:sx n="67" d="100"/>
          <a:sy n="67" d="100"/>
        </p:scale>
        <p:origin x="-163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C55B3-FC61-40B6-A81A-7CACB4E9AEFC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25A0BF-40AB-4734-8C05-3E0933C4E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7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A0BF-40AB-4734-8C05-3E0933C4EFC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77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3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52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5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9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8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1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88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9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9D35-CAC1-48F1-A485-1C938E6EA4AA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B582F-B8E2-4D13-A206-FD78900A76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8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Новая папка\c4f77154d569be48e47b0c6f1f21-e13244761037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223540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chemeClr val="bg2"/>
                </a:solidFill>
              </a:rPr>
              <a:t>Поготовила</a:t>
            </a:r>
            <a:r>
              <a:rPr lang="ru-RU" sz="2000" i="1" dirty="0" smtClean="0">
                <a:solidFill>
                  <a:schemeClr val="bg2"/>
                </a:solidFill>
              </a:rPr>
              <a:t> учитель начальных классов Рамазанова </a:t>
            </a:r>
            <a:r>
              <a:rPr lang="ru-RU" sz="2000" i="1" dirty="0" err="1" smtClean="0">
                <a:solidFill>
                  <a:schemeClr val="bg2"/>
                </a:solidFill>
              </a:rPr>
              <a:t>Бицилай</a:t>
            </a:r>
            <a:r>
              <a:rPr lang="ru-RU" sz="2000" i="1" dirty="0" smtClean="0">
                <a:solidFill>
                  <a:schemeClr val="bg2"/>
                </a:solidFill>
              </a:rPr>
              <a:t> У.</a:t>
            </a:r>
            <a:endParaRPr lang="ru-RU" sz="20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4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Новая папка\Sevastopol-Battery30-35_WWII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662"/>
            <a:ext cx="9144000" cy="706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0157" y="-15359"/>
            <a:ext cx="7488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Береговая </a:t>
            </a:r>
            <a:r>
              <a:rPr lang="ru-RU" sz="3600" dirty="0" smtClean="0">
                <a:solidFill>
                  <a:schemeClr val="tx2"/>
                </a:solidFill>
              </a:rPr>
              <a:t>батарея № 30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Новая папка\Sevastopol-Battery30-35_WWII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0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Новая папка\Map-Sevastopol-Battery30-35_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chemeClr val="tx2"/>
                </a:solidFill>
              </a:rPr>
              <a:t>Командир береговой батареи № 30, гвардии майор – </a:t>
            </a:r>
            <a:r>
              <a:rPr lang="ru-RU" sz="2800" dirty="0" err="1" smtClean="0">
                <a:solidFill>
                  <a:schemeClr val="tx2"/>
                </a:solidFill>
              </a:rPr>
              <a:t>Александер</a:t>
            </a:r>
            <a:r>
              <a:rPr lang="ru-RU" sz="2800" dirty="0" smtClean="0">
                <a:solidFill>
                  <a:schemeClr val="tx2"/>
                </a:solidFill>
              </a:rPr>
              <a:t> Георгий </a:t>
            </a:r>
            <a:r>
              <a:rPr lang="ru-RU" sz="2800" dirty="0" err="1" smtClean="0">
                <a:solidFill>
                  <a:schemeClr val="tx2"/>
                </a:solidFill>
              </a:rPr>
              <a:t>Аалександрович</a:t>
            </a:r>
            <a:r>
              <a:rPr lang="ru-RU" sz="2800" dirty="0" smtClean="0">
                <a:solidFill>
                  <a:schemeClr val="tx2"/>
                </a:solidFill>
              </a:rPr>
              <a:t>( слева)и военком  батареи </a:t>
            </a:r>
            <a:r>
              <a:rPr lang="ru-RU" sz="2800" dirty="0" err="1" smtClean="0">
                <a:solidFill>
                  <a:schemeClr val="tx2"/>
                </a:solidFill>
              </a:rPr>
              <a:t>Е.К.Соловьев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304097" y="6525344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267" name="Picture 3" descr="C:\Documents and Settings\Администратор\Рабочий стол\Новая папка\tim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9464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9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17" y="0"/>
            <a:ext cx="920481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7939" y="6043537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/>
                </a:solidFill>
              </a:rPr>
              <a:t>Мортиры «Карл» со 2июня подобрались к позиции 30-й  батареи на расстоянии3,5км и открыли огонь бетонобойными  фугасными снарядами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807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Администратор\Рабочий стол\Новая папка\Sevastopol-Battery30-Museum_2007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6978" y="5517232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Неразорвавшийся бетонобойный снаряд мортиры типа «Карл». Длина снаряда 240см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Documents and Settings\Администратор\Рабочий стол\Новая папка\Sevastopol-Battery35_WWII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71" y="0"/>
            <a:ext cx="9189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742" y="332656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Уничтоженная башенная установка № 1 35-й  береговой батареи немцами.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267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63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Новая папка\475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61" y="0"/>
            <a:ext cx="919557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2268" y="360570"/>
            <a:ext cx="7937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Плавучая береговая батарея  №3 «Не тронь, </a:t>
            </a:r>
            <a:r>
              <a:rPr lang="ru-RU" sz="4000" dirty="0">
                <a:solidFill>
                  <a:schemeClr val="bg1"/>
                </a:solidFill>
              </a:rPr>
              <a:t>м</a:t>
            </a:r>
            <a:r>
              <a:rPr lang="ru-RU" sz="4000" dirty="0" smtClean="0">
                <a:solidFill>
                  <a:schemeClr val="bg1"/>
                </a:solidFill>
              </a:rPr>
              <a:t>еня!»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060" y="274638"/>
            <a:ext cx="3312740" cy="65833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Командир плавучей батареи №3 капитан – лейтенант Сергей Яковлевич </a:t>
            </a:r>
            <a:r>
              <a:rPr lang="ru-RU" sz="3600" dirty="0" err="1"/>
              <a:t>М</a:t>
            </a:r>
            <a:r>
              <a:rPr lang="ru-RU" sz="3600" dirty="0" err="1" smtClean="0"/>
              <a:t>ошенский</a:t>
            </a:r>
            <a:endParaRPr lang="ru-RU" sz="3600" dirty="0"/>
          </a:p>
        </p:txBody>
      </p:sp>
      <p:pic>
        <p:nvPicPr>
          <p:cNvPr id="13315" name="Picture 3" descr="C:\Documents and Settings\Администратор\Рабочий стол\Новая папка\1372730091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4111"/>
            <a:ext cx="5374060" cy="61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Новая папка\126507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1124" y="-60443"/>
            <a:ext cx="10439070" cy="691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28380" y="1700808"/>
            <a:ext cx="31081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/>
              <a:t>Освобожде</a:t>
            </a:r>
            <a:r>
              <a:rPr lang="ru-RU" sz="3600" dirty="0" smtClean="0"/>
              <a:t> -</a:t>
            </a:r>
            <a:r>
              <a:rPr lang="ru-RU" sz="3600" dirty="0" err="1" smtClean="0"/>
              <a:t>ние</a:t>
            </a:r>
            <a:r>
              <a:rPr lang="ru-RU" sz="3600" dirty="0" smtClean="0"/>
              <a:t> осадного города Севастополь от немцев.                                Штурм на Сапун – горе.</a:t>
            </a:r>
            <a:endParaRPr lang="ru-RU" sz="3600" dirty="0"/>
          </a:p>
        </p:txBody>
      </p:sp>
      <p:pic>
        <p:nvPicPr>
          <p:cNvPr id="16390" name="Picture 6" descr="C:\Documents and Settings\Администратор\Рабочий стол\Новая папка\486px-Освобождение_Севастополя_в_1944_год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80012" cy="682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03"/>
            <a:ext cx="4787577" cy="682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548680"/>
            <a:ext cx="4427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Монумент  «Матрос и Солдат»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217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"/>
            <a:ext cx="7954428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251356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Обелиск в честь города героя Севастополя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80"/>
            <a:ext cx="5056362" cy="674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2060848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Памятник затопленным кораблям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C:\Documents and Settings\Администратор\Рабочий стол\Новая папка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888"/>
            <a:ext cx="5107023" cy="685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2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91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05" y="6218981"/>
            <a:ext cx="842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Мемориал второй обороны Севастополя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20" y="-234344"/>
            <a:ext cx="9201820" cy="709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77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72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7174" y="1196752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Город - герой Севастополь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6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Рабочий стол\Новая папка\1570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Рабочий стол\Новая папка\1272981145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4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6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05" y="-9382"/>
            <a:ext cx="9418647" cy="68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55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Documents and Settings\Администратор\Рабочий стол\Новая папка\vov-v-sevastopole-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9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Новая папка\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114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Новая папка\img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17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Администратор\Рабочий стол\Новая папка\x_2ac841c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638" y="0"/>
            <a:ext cx="42188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13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Новая папка\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760" y="6237312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Супер снайпер Людмила Павличенко, Герой Советского Союза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6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139</Words>
  <Application>Microsoft Office PowerPoint</Application>
  <PresentationFormat>Экран (4:3)</PresentationFormat>
  <Paragraphs>16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Командир береговой батареи № 30, гвардии майор – Александер Георгий Аалександрович( слева)и военком  батареи Е.К.Соловьев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Командир плавучей батареи №3 капитан – лейтенант Сергей Яковлевич Мошенский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TopHits.ws™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22</cp:revision>
  <dcterms:created xsi:type="dcterms:W3CDTF">2015-04-13T14:51:10Z</dcterms:created>
  <dcterms:modified xsi:type="dcterms:W3CDTF">2015-04-15T22:51:48Z</dcterms:modified>
</cp:coreProperties>
</file>