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62" r:id="rId3"/>
    <p:sldId id="269" r:id="rId4"/>
    <p:sldId id="270" r:id="rId5"/>
    <p:sldId id="265" r:id="rId6"/>
    <p:sldId id="267" r:id="rId7"/>
    <p:sldId id="272" r:id="rId8"/>
    <p:sldId id="271" r:id="rId9"/>
    <p:sldId id="275" r:id="rId10"/>
    <p:sldId id="273" r:id="rId11"/>
    <p:sldId id="266" r:id="rId12"/>
    <p:sldId id="279" r:id="rId13"/>
    <p:sldId id="274" r:id="rId14"/>
    <p:sldId id="280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44" y="-3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F85651-C512-4F9C-9446-9AD6C56939F3}" type="datetimeFigureOut">
              <a:rPr lang="ru-RU" smtClean="0"/>
              <a:pPr/>
              <a:t>15.02.2015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F93C59-F3E3-4792-BF12-7CA227B0680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5632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F93C59-F3E3-4792-BF12-7CA227B0680F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3808E-364F-40D1-BAED-3D023AA3753A}" type="datetimeFigureOut">
              <a:rPr lang="ru-RU" smtClean="0"/>
              <a:pPr/>
              <a:t>15.02.2015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DDB69-7F52-4475-B72F-4A866B98CE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3808E-364F-40D1-BAED-3D023AA3753A}" type="datetimeFigureOut">
              <a:rPr lang="ru-RU" smtClean="0"/>
              <a:pPr/>
              <a:t>15.02.2015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DDB69-7F52-4475-B72F-4A866B98CE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3808E-364F-40D1-BAED-3D023AA3753A}" type="datetimeFigureOut">
              <a:rPr lang="ru-RU" smtClean="0"/>
              <a:pPr/>
              <a:t>15.02.2015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DDB69-7F52-4475-B72F-4A866B98CE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3808E-364F-40D1-BAED-3D023AA3753A}" type="datetimeFigureOut">
              <a:rPr lang="ru-RU" smtClean="0"/>
              <a:pPr/>
              <a:t>15.02.2015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DDB69-7F52-4475-B72F-4A866B98CE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3808E-364F-40D1-BAED-3D023AA3753A}" type="datetimeFigureOut">
              <a:rPr lang="ru-RU" smtClean="0"/>
              <a:pPr/>
              <a:t>15.02.2015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DDB69-7F52-4475-B72F-4A866B98CE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3808E-364F-40D1-BAED-3D023AA3753A}" type="datetimeFigureOut">
              <a:rPr lang="ru-RU" smtClean="0"/>
              <a:pPr/>
              <a:t>15.02.2015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DDB69-7F52-4475-B72F-4A866B98CE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3808E-364F-40D1-BAED-3D023AA3753A}" type="datetimeFigureOut">
              <a:rPr lang="ru-RU" smtClean="0"/>
              <a:pPr/>
              <a:t>15.02.2015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DDB69-7F52-4475-B72F-4A866B98CE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3808E-364F-40D1-BAED-3D023AA3753A}" type="datetimeFigureOut">
              <a:rPr lang="ru-RU" smtClean="0"/>
              <a:pPr/>
              <a:t>15.02.2015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DDB69-7F52-4475-B72F-4A866B98CE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3808E-364F-40D1-BAED-3D023AA3753A}" type="datetimeFigureOut">
              <a:rPr lang="ru-RU" smtClean="0"/>
              <a:pPr/>
              <a:t>15.02.2015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DDB69-7F52-4475-B72F-4A866B98CE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3808E-364F-40D1-BAED-3D023AA3753A}" type="datetimeFigureOut">
              <a:rPr lang="ru-RU" smtClean="0"/>
              <a:pPr/>
              <a:t>15.02.2015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DDB69-7F52-4475-B72F-4A866B98CE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3808E-364F-40D1-BAED-3D023AA3753A}" type="datetimeFigureOut">
              <a:rPr lang="ru-RU" smtClean="0"/>
              <a:pPr/>
              <a:t>15.02.2015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DDB69-7F52-4475-B72F-4A866B98CE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3808E-364F-40D1-BAED-3D023AA3753A}" type="datetimeFigureOut">
              <a:rPr lang="ru-RU" smtClean="0"/>
              <a:pPr/>
              <a:t>15.02.2015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FDDB69-7F52-4475-B72F-4A866B98CE1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hyperlink" Target="file:///D:\&#1044;&#1072;&#1083;&#1100;\P200.HTM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 descr="master11_backgroun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62"/>
            <a:ext cx="9144000" cy="684943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428604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Иван  Сергеевич  </a:t>
            </a:r>
            <a:br>
              <a:rPr lang="ru-RU" b="1" dirty="0" smtClean="0"/>
            </a:br>
            <a:r>
              <a:rPr lang="ru-RU" b="1" dirty="0" smtClean="0"/>
              <a:t>Соколов-Микитов</a:t>
            </a:r>
            <a:br>
              <a:rPr lang="ru-RU" b="1" dirty="0" smtClean="0"/>
            </a:b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57290" y="1714488"/>
            <a:ext cx="3175023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4644008" y="1571612"/>
            <a:ext cx="392852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русский писатель </a:t>
            </a:r>
            <a:endParaRPr lang="en-US" sz="3200" b="1" dirty="0" smtClean="0">
              <a:solidFill>
                <a:srgbClr val="FF0000"/>
              </a:solidFill>
            </a:endParaRPr>
          </a:p>
          <a:p>
            <a:r>
              <a:rPr lang="ru-RU" sz="3200" b="1" dirty="0" smtClean="0">
                <a:solidFill>
                  <a:srgbClr val="FF0000"/>
                </a:solidFill>
              </a:rPr>
              <a:t>натуралист </a:t>
            </a:r>
            <a:endParaRPr lang="en-US" sz="3200" b="1" dirty="0" smtClean="0">
              <a:solidFill>
                <a:srgbClr val="FF0000"/>
              </a:solidFill>
            </a:endParaRPr>
          </a:p>
          <a:p>
            <a:r>
              <a:rPr lang="ru-RU" sz="3200" b="1" dirty="0" smtClean="0">
                <a:solidFill>
                  <a:srgbClr val="FF0000"/>
                </a:solidFill>
              </a:rPr>
              <a:t>путешественник</a:t>
            </a:r>
            <a:endParaRPr lang="ru-RU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master03_background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6849" cy="6855863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071670" y="6143644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Зачитайте отрывок  к этой иллюстрации</a:t>
            </a:r>
            <a:endParaRPr lang="ru-RU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4942" y="642918"/>
            <a:ext cx="3804074" cy="507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Рисунок 7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642918"/>
            <a:ext cx="4857784" cy="5000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master03_background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36"/>
            <a:ext cx="9146849" cy="6855863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39752" y="260648"/>
            <a:ext cx="4714908" cy="5654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1928794" y="628652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Зачитайте отрывок  к этой иллюстрации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master03_background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36"/>
            <a:ext cx="9146849" cy="6855863"/>
          </a:xfrm>
          <a:prstGeom prst="rect">
            <a:avLst/>
          </a:prstGeom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3568" y="404664"/>
            <a:ext cx="7460867" cy="5122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1928794" y="628652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Зачитайте отрывок  к этой иллюстрации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53034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master03_background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37"/>
            <a:ext cx="9146849" cy="685586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85786" y="714356"/>
            <a:ext cx="66437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endParaRPr lang="ru-RU" dirty="0" smtClean="0"/>
          </a:p>
          <a:p>
            <a:pPr marL="342900" indent="-342900"/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785786" y="2071678"/>
            <a:ext cx="78581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800" dirty="0" smtClean="0"/>
              <a:t>В гостях хорошо, а дома лучше!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14348" y="285728"/>
            <a:ext cx="757242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           </a:t>
            </a:r>
            <a:r>
              <a:rPr lang="ru-RU" sz="2800" dirty="0" smtClean="0">
                <a:solidFill>
                  <a:srgbClr val="FF0000"/>
                </a:solidFill>
              </a:rPr>
              <a:t>Пословицы:</a:t>
            </a:r>
            <a:r>
              <a:rPr lang="ru-RU" sz="2800" dirty="0" smtClean="0"/>
              <a:t> </a:t>
            </a:r>
          </a:p>
          <a:p>
            <a:pPr lvl="0"/>
            <a:r>
              <a:rPr lang="ru-RU" sz="2800" dirty="0" smtClean="0"/>
              <a:t>Чья горница, тем и кормится.</a:t>
            </a:r>
          </a:p>
          <a:p>
            <a:pPr lvl="0"/>
            <a:r>
              <a:rPr lang="ru-RU" sz="2800" dirty="0" smtClean="0"/>
              <a:t>Всякий кулик своё болото хвалит.</a:t>
            </a:r>
          </a:p>
          <a:p>
            <a:pPr lvl="0"/>
            <a:r>
              <a:rPr lang="ru-RU" sz="2800" dirty="0" smtClean="0"/>
              <a:t>И крот в своём углу зоркий.</a:t>
            </a:r>
          </a:p>
          <a:p>
            <a:endParaRPr lang="ru-RU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857224" y="2786058"/>
            <a:ext cx="778674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800" dirty="0" smtClean="0"/>
              <a:t>На своей улочке и курочка храбра.</a:t>
            </a:r>
          </a:p>
          <a:p>
            <a:pPr lvl="0"/>
            <a:r>
              <a:rPr lang="ru-RU" sz="2800" dirty="0" smtClean="0"/>
              <a:t>В своём болоте и лягушка поёт.</a:t>
            </a:r>
          </a:p>
          <a:p>
            <a:pPr lvl="0"/>
            <a:r>
              <a:rPr lang="ru-RU" sz="2800" dirty="0" smtClean="0"/>
              <a:t>Чьё поле, того и воля.</a:t>
            </a:r>
          </a:p>
          <a:p>
            <a:pPr lvl="0"/>
            <a:r>
              <a:rPr lang="ru-RU" sz="2800" dirty="0" smtClean="0"/>
              <a:t>Рад бы душой, да хлеб - то чужой. </a:t>
            </a:r>
          </a:p>
          <a:p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179512" y="260648"/>
            <a:ext cx="8385175" cy="1431925"/>
          </a:xfrm>
        </p:spPr>
        <p:txBody>
          <a:bodyPr>
            <a:normAutofit fontScale="90000"/>
          </a:bodyPr>
          <a:lstStyle/>
          <a:p>
            <a:r>
              <a:rPr lang="ru-RU" b="0" dirty="0">
                <a:solidFill>
                  <a:srgbClr val="FF0000"/>
                </a:solidFill>
              </a:rPr>
              <a:t>Деление текста на части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18435" name="Rectangle 3"/>
          <p:cNvSpPr>
            <a:spLocks noGrp="1" noRot="1" noChangeArrowheads="1"/>
          </p:cNvSpPr>
          <p:nvPr>
            <p:ph type="body" idx="4294967295"/>
          </p:nvPr>
        </p:nvSpPr>
        <p:spPr>
          <a:xfrm>
            <a:off x="179512" y="1052736"/>
            <a:ext cx="8521700" cy="5329237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ru-RU" sz="2400" dirty="0"/>
          </a:p>
          <a:p>
            <a:pPr>
              <a:lnSpc>
                <a:spcPct val="80000"/>
              </a:lnSpc>
            </a:pPr>
            <a:r>
              <a:rPr lang="ru-RU" sz="2400" dirty="0"/>
              <a:t>Как вы думаете, это рассказ или сказка? </a:t>
            </a:r>
          </a:p>
          <a:p>
            <a:pPr marL="0" indent="0" algn="ctr">
              <a:lnSpc>
                <a:spcPct val="80000"/>
              </a:lnSpc>
              <a:buNone/>
            </a:pPr>
            <a:r>
              <a:rPr lang="ru-RU" sz="2400" dirty="0" smtClean="0"/>
              <a:t>План </a:t>
            </a:r>
            <a:endParaRPr lang="ru-RU" sz="2400" dirty="0"/>
          </a:p>
          <a:p>
            <a:pPr marL="0" indent="0">
              <a:lnSpc>
                <a:spcPct val="80000"/>
              </a:lnSpc>
              <a:buNone/>
            </a:pPr>
            <a:r>
              <a:rPr lang="ru-RU" sz="2400" dirty="0">
                <a:solidFill>
                  <a:srgbClr val="0000FF"/>
                </a:solidFill>
              </a:rPr>
              <a:t>1</a:t>
            </a:r>
            <a:r>
              <a:rPr lang="ru-RU" sz="2400" dirty="0"/>
              <a:t>. </a:t>
            </a:r>
            <a:r>
              <a:rPr lang="ru-RU" sz="2400" dirty="0">
                <a:solidFill>
                  <a:srgbClr val="0000FF"/>
                </a:solidFill>
              </a:rPr>
              <a:t>Мечта </a:t>
            </a:r>
            <a:r>
              <a:rPr lang="ru-RU" sz="2400" dirty="0" err="1">
                <a:solidFill>
                  <a:srgbClr val="0000FF"/>
                </a:solidFill>
              </a:rPr>
              <a:t>Листопадничка</a:t>
            </a:r>
            <a:r>
              <a:rPr lang="ru-RU" sz="2400" dirty="0">
                <a:solidFill>
                  <a:srgbClr val="0000FF"/>
                </a:solidFill>
              </a:rPr>
              <a:t>.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2400" dirty="0" smtClean="0">
                <a:solidFill>
                  <a:srgbClr val="0000FF"/>
                </a:solidFill>
              </a:rPr>
              <a:t>2.  </a:t>
            </a:r>
            <a:r>
              <a:rPr lang="ru-RU" sz="2400" dirty="0">
                <a:solidFill>
                  <a:srgbClr val="0000FF"/>
                </a:solidFill>
              </a:rPr>
              <a:t>Подготовка животных к зиме.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2400" dirty="0">
                <a:solidFill>
                  <a:srgbClr val="0000FF"/>
                </a:solidFill>
              </a:rPr>
              <a:t>3. Зайчонок в хатке бобров.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2400" dirty="0">
                <a:solidFill>
                  <a:srgbClr val="0000FF"/>
                </a:solidFill>
              </a:rPr>
              <a:t>4.  Пришлось остаться на зиму.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2400" dirty="0">
                <a:solidFill>
                  <a:srgbClr val="0000FF"/>
                </a:solidFill>
              </a:rPr>
              <a:t>5. За долгую зиму большого страху натерпелся.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2400" dirty="0">
                <a:solidFill>
                  <a:srgbClr val="0000FF"/>
                </a:solidFill>
              </a:rPr>
              <a:t>6.  Наконец-то дома!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ru-RU" sz="24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854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84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84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84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84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84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84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84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84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master03_background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36"/>
            <a:ext cx="9146849" cy="685586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57158" y="302359"/>
            <a:ext cx="8572560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Замечательный писатель Иван Сергеевич Соколов-Микитов (1892—1975) про­жил большую и богатую событиями жизнь. Детство его прошло в тихой лесной деревеньке на Смоленщине. </a:t>
            </a:r>
          </a:p>
          <a:p>
            <a:r>
              <a:rPr lang="ru-RU" sz="3200" dirty="0" smtClean="0"/>
              <a:t>Отец — охотник, знаток леса — ходил в приказчиках по лесному делу у купцов, мать вела крестьянское хозяйство. </a:t>
            </a:r>
            <a:endParaRPr lang="en-US" sz="3200" dirty="0" smtClean="0"/>
          </a:p>
          <a:p>
            <a:r>
              <a:rPr lang="en-US" sz="3200" dirty="0" err="1" smtClean="0"/>
              <a:t>Где</a:t>
            </a:r>
            <a:r>
              <a:rPr lang="en-US" sz="3200" dirty="0" smtClean="0"/>
              <a:t> </a:t>
            </a:r>
            <a:r>
              <a:rPr lang="en-US" sz="3200" dirty="0" err="1" smtClean="0"/>
              <a:t>он</a:t>
            </a:r>
            <a:r>
              <a:rPr lang="en-US" sz="3200" dirty="0" smtClean="0"/>
              <a:t> </a:t>
            </a:r>
            <a:r>
              <a:rPr lang="en-US" sz="3200" dirty="0" err="1" smtClean="0"/>
              <a:t>только</a:t>
            </a:r>
            <a:r>
              <a:rPr lang="en-US" sz="3200" dirty="0" smtClean="0"/>
              <a:t> </a:t>
            </a:r>
            <a:r>
              <a:rPr lang="en-US" sz="3200" dirty="0" err="1" smtClean="0"/>
              <a:t>не</a:t>
            </a:r>
            <a:r>
              <a:rPr lang="en-US" sz="3200" dirty="0" smtClean="0"/>
              <a:t> </a:t>
            </a:r>
            <a:r>
              <a:rPr lang="en-US" sz="3200" dirty="0" err="1" smtClean="0"/>
              <a:t>побывал</a:t>
            </a:r>
            <a:r>
              <a:rPr lang="en-US" sz="3200" dirty="0" smtClean="0"/>
              <a:t>, </a:t>
            </a:r>
            <a:r>
              <a:rPr lang="en-US" sz="3200" dirty="0" err="1" smtClean="0"/>
              <a:t>устроившись</a:t>
            </a:r>
            <a:r>
              <a:rPr lang="en-US" sz="3200" dirty="0" smtClean="0"/>
              <a:t> </a:t>
            </a:r>
            <a:r>
              <a:rPr lang="en-US" sz="3200" dirty="0" err="1" smtClean="0"/>
              <a:t>на</a:t>
            </a:r>
            <a:r>
              <a:rPr lang="en-US" sz="3200" dirty="0" smtClean="0"/>
              <a:t> </a:t>
            </a:r>
            <a:r>
              <a:rPr lang="en-US" sz="3200" dirty="0" err="1" smtClean="0"/>
              <a:t>работу</a:t>
            </a:r>
            <a:r>
              <a:rPr lang="en-US" sz="3200" dirty="0" smtClean="0"/>
              <a:t> </a:t>
            </a:r>
            <a:r>
              <a:rPr lang="en-US" sz="3200" dirty="0" err="1" smtClean="0"/>
              <a:t>матросом</a:t>
            </a:r>
            <a:r>
              <a:rPr lang="en-US" sz="3200" dirty="0" smtClean="0"/>
              <a:t> </a:t>
            </a:r>
            <a:r>
              <a:rPr lang="en-US" sz="3200" dirty="0" err="1" smtClean="0"/>
              <a:t>на</a:t>
            </a:r>
            <a:r>
              <a:rPr lang="en-US" sz="3200" dirty="0" smtClean="0"/>
              <a:t> </a:t>
            </a:r>
            <a:r>
              <a:rPr lang="en-US" sz="3200" dirty="0" err="1" smtClean="0"/>
              <a:t>судах</a:t>
            </a:r>
            <a:r>
              <a:rPr lang="en-US" sz="3200" dirty="0" smtClean="0"/>
              <a:t> </a:t>
            </a:r>
            <a:r>
              <a:rPr lang="en-US" sz="3200" dirty="0" err="1" smtClean="0"/>
              <a:t>торгового</a:t>
            </a:r>
            <a:r>
              <a:rPr lang="en-US" sz="3200" dirty="0" smtClean="0"/>
              <a:t> </a:t>
            </a:r>
            <a:r>
              <a:rPr lang="en-US" sz="3200" dirty="0" err="1" smtClean="0"/>
              <a:t>флота</a:t>
            </a:r>
            <a:r>
              <a:rPr lang="en-US" sz="3200" dirty="0" smtClean="0"/>
              <a:t>, </a:t>
            </a:r>
            <a:r>
              <a:rPr lang="en-US" sz="3200" dirty="0" err="1" smtClean="0"/>
              <a:t>куда</a:t>
            </a:r>
            <a:r>
              <a:rPr lang="en-US" sz="3200" dirty="0" smtClean="0"/>
              <a:t> </a:t>
            </a:r>
            <a:r>
              <a:rPr lang="en-US" sz="3200" dirty="0" err="1" smtClean="0"/>
              <a:t>не</a:t>
            </a:r>
            <a:r>
              <a:rPr lang="en-US" sz="3200" dirty="0" smtClean="0"/>
              <a:t> </a:t>
            </a:r>
            <a:r>
              <a:rPr lang="en-US" sz="3200" dirty="0" err="1" smtClean="0"/>
              <a:t>забрасывала</a:t>
            </a:r>
            <a:r>
              <a:rPr lang="en-US" sz="3200" dirty="0" smtClean="0"/>
              <a:t> </a:t>
            </a:r>
            <a:r>
              <a:rPr lang="en-US" sz="3200" dirty="0" err="1" smtClean="0"/>
              <a:t>его</a:t>
            </a:r>
            <a:r>
              <a:rPr lang="en-US" sz="3200" dirty="0" smtClean="0"/>
              <a:t> </a:t>
            </a:r>
            <a:r>
              <a:rPr lang="en-US" sz="3200" dirty="0" err="1" smtClean="0"/>
              <a:t>судьба</a:t>
            </a:r>
            <a:r>
              <a:rPr lang="en-US" sz="3200" dirty="0" smtClean="0"/>
              <a:t>!</a:t>
            </a:r>
            <a:endParaRPr lang="ru-RU" sz="3200" dirty="0" smtClean="0"/>
          </a:p>
          <a:p>
            <a:r>
              <a:rPr lang="ru-RU" sz="3200" dirty="0"/>
              <a:t>В</a:t>
            </a:r>
            <a:r>
              <a:rPr lang="ru-RU" sz="3200" dirty="0" smtClean="0"/>
              <a:t>ернулся  домой,  работал учителем в школе. 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master03_background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6849" cy="685586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57158" y="4357694"/>
            <a:ext cx="8072494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 </a:t>
            </a:r>
            <a:r>
              <a:rPr lang="ru-RU" sz="2400" dirty="0">
                <a:solidFill>
                  <a:srgbClr val="002060"/>
                </a:solidFill>
              </a:rPr>
              <a:t>В последние годы жизни у писателя пропало зрение, но он не сдался - наговаривал свои произведения на </a:t>
            </a:r>
            <a:r>
              <a:rPr lang="ru-RU" sz="2400" dirty="0" smtClean="0">
                <a:solidFill>
                  <a:srgbClr val="002060"/>
                </a:solidFill>
              </a:rPr>
              <a:t>диктофон.</a:t>
            </a:r>
            <a:endParaRPr lang="ru-RU" sz="2400" dirty="0">
              <a:solidFill>
                <a:srgbClr val="00206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31840" y="214290"/>
            <a:ext cx="5786478" cy="42588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1134" y="332656"/>
            <a:ext cx="2666576" cy="37878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master03_background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36"/>
            <a:ext cx="9146849" cy="6855863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8596" y="785794"/>
            <a:ext cx="1839148" cy="2804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05850" y="957626"/>
            <a:ext cx="2088232" cy="2691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83768" y="1772816"/>
            <a:ext cx="1571060" cy="25241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32240" y="1340768"/>
            <a:ext cx="1895218" cy="27012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70349" y="3789040"/>
            <a:ext cx="1959234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b6f633bd1898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1125153" y="-1125154"/>
            <a:ext cx="6858002" cy="9108309"/>
          </a:xfrm>
          <a:prstGeom prst="rect">
            <a:avLst/>
          </a:prstGeom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57421" y="476229"/>
            <a:ext cx="4464875" cy="595316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master11_background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281"/>
            <a:ext cx="9144000" cy="684943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7504" y="188640"/>
            <a:ext cx="8784976" cy="649408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u="sng" dirty="0">
                <a:solidFill>
                  <a:srgbClr val="0070C0"/>
                </a:solidFill>
              </a:rPr>
              <a:t>Д</a:t>
            </a:r>
            <a:r>
              <a:rPr lang="ru-RU" sz="3200" b="1" u="sng" dirty="0" smtClean="0">
                <a:solidFill>
                  <a:srgbClr val="0070C0"/>
                </a:solidFill>
              </a:rPr>
              <a:t>олговязый</a:t>
            </a:r>
            <a:r>
              <a:rPr lang="ru-RU" sz="3200" u="sng" dirty="0" smtClean="0"/>
              <a:t> -</a:t>
            </a:r>
            <a:r>
              <a:rPr lang="ru-RU" sz="3200" dirty="0" smtClean="0"/>
              <a:t>очень </a:t>
            </a:r>
            <a:r>
              <a:rPr lang="ru-RU" sz="3200" dirty="0"/>
              <a:t>высокий, худой </a:t>
            </a:r>
            <a:endParaRPr lang="ru-RU" sz="3200" dirty="0" smtClean="0"/>
          </a:p>
          <a:p>
            <a:endParaRPr lang="ru-RU" sz="3200" dirty="0" smtClean="0"/>
          </a:p>
          <a:p>
            <a:r>
              <a:rPr lang="ru-RU" sz="3200" b="1" u="sng" dirty="0" smtClean="0">
                <a:solidFill>
                  <a:srgbClr val="0070C0"/>
                </a:solidFill>
              </a:rPr>
              <a:t>Плотина-</a:t>
            </a:r>
            <a:r>
              <a:rPr lang="ru-RU" sz="3200" dirty="0" smtClean="0"/>
              <a:t> перегородка </a:t>
            </a:r>
            <a:r>
              <a:rPr lang="ru-RU" sz="3200" dirty="0"/>
              <a:t>на реке </a:t>
            </a:r>
            <a:endParaRPr lang="ru-RU" sz="3200" dirty="0" smtClean="0"/>
          </a:p>
          <a:p>
            <a:endParaRPr lang="ru-RU" sz="3200" dirty="0" smtClean="0"/>
          </a:p>
          <a:p>
            <a:r>
              <a:rPr lang="ru-RU" sz="3200" b="1" u="sng" dirty="0" smtClean="0">
                <a:solidFill>
                  <a:srgbClr val="0070C0"/>
                </a:solidFill>
              </a:rPr>
              <a:t>Запрудили-</a:t>
            </a:r>
            <a:r>
              <a:rPr lang="ru-RU" sz="3200" dirty="0" smtClean="0"/>
              <a:t>перегородили  </a:t>
            </a:r>
            <a:r>
              <a:rPr lang="ru-RU" sz="3200" u="sng" dirty="0">
                <a:hlinkClick r:id="rId4"/>
              </a:rPr>
              <a:t>реку</a:t>
            </a:r>
            <a:r>
              <a:rPr lang="ru-RU" sz="3200" dirty="0"/>
              <a:t> </a:t>
            </a:r>
            <a:r>
              <a:rPr lang="ru-RU" sz="3200" dirty="0" smtClean="0"/>
              <a:t>плотиной</a:t>
            </a:r>
          </a:p>
          <a:p>
            <a:endParaRPr lang="ru-RU" sz="3200" dirty="0" smtClean="0"/>
          </a:p>
          <a:p>
            <a:r>
              <a:rPr lang="ru-RU" sz="3200" b="1" u="sng" dirty="0">
                <a:solidFill>
                  <a:srgbClr val="0070C0"/>
                </a:solidFill>
              </a:rPr>
              <a:t>Н</a:t>
            </a:r>
            <a:r>
              <a:rPr lang="ru-RU" sz="3200" b="1" u="sng" dirty="0" smtClean="0">
                <a:solidFill>
                  <a:srgbClr val="0070C0"/>
                </a:solidFill>
              </a:rPr>
              <a:t>астлано</a:t>
            </a:r>
            <a:r>
              <a:rPr lang="ru-RU" sz="3200" dirty="0" smtClean="0"/>
              <a:t> –настелено</a:t>
            </a:r>
          </a:p>
          <a:p>
            <a:endParaRPr lang="ru-RU" sz="3200" dirty="0" smtClean="0"/>
          </a:p>
          <a:p>
            <a:r>
              <a:rPr lang="ru-RU" sz="3200" b="1" u="sng" dirty="0">
                <a:solidFill>
                  <a:srgbClr val="0070C0"/>
                </a:solidFill>
              </a:rPr>
              <a:t>Х</a:t>
            </a:r>
            <a:r>
              <a:rPr lang="ru-RU" sz="3200" b="1" u="sng" dirty="0" smtClean="0">
                <a:solidFill>
                  <a:srgbClr val="0070C0"/>
                </a:solidFill>
              </a:rPr>
              <a:t>атка</a:t>
            </a:r>
            <a:r>
              <a:rPr lang="ru-RU" sz="3200" dirty="0" smtClean="0"/>
              <a:t> - небольшой дом</a:t>
            </a:r>
          </a:p>
          <a:p>
            <a:endParaRPr lang="ru-RU" sz="3200" dirty="0" smtClean="0"/>
          </a:p>
          <a:p>
            <a:r>
              <a:rPr lang="ru-RU" sz="3200" b="1" u="sng" dirty="0" smtClean="0">
                <a:solidFill>
                  <a:srgbClr val="0070C0"/>
                </a:solidFill>
              </a:rPr>
              <a:t>Зябнуть-</a:t>
            </a:r>
            <a:r>
              <a:rPr lang="ru-RU" sz="3200" dirty="0" smtClean="0"/>
              <a:t>испытывать </a:t>
            </a:r>
            <a:r>
              <a:rPr lang="ru-RU" sz="3200" dirty="0"/>
              <a:t>чувство </a:t>
            </a:r>
            <a:r>
              <a:rPr lang="ru-RU" sz="3200" dirty="0" smtClean="0"/>
              <a:t>холода</a:t>
            </a:r>
          </a:p>
          <a:p>
            <a:endParaRPr lang="ru-RU" sz="3200" dirty="0" smtClean="0"/>
          </a:p>
          <a:p>
            <a:r>
              <a:rPr lang="ru-RU" sz="3200" b="1" u="sng" dirty="0" smtClean="0">
                <a:solidFill>
                  <a:srgbClr val="0070C0"/>
                </a:solidFill>
              </a:rPr>
              <a:t>Робеть-</a:t>
            </a:r>
            <a:r>
              <a:rPr lang="ru-RU" sz="3200" dirty="0" smtClean="0"/>
              <a:t>бояться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листопадник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857224" y="6072206"/>
            <a:ext cx="72866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Зачитайте отрывок  к этой иллюстрации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master03_background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6849" cy="6855863"/>
          </a:xfrm>
          <a:prstGeom prst="rect">
            <a:avLst/>
          </a:prstGeom>
        </p:spPr>
      </p:pic>
      <p:pic>
        <p:nvPicPr>
          <p:cNvPr id="5" name="Рисунок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4414" y="500042"/>
            <a:ext cx="5929354" cy="5000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357290" y="5715016"/>
            <a:ext cx="69294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Зачитайте отрывок  к этой иллюстрации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master03_background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6849" cy="6855863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714612" y="628652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Зачитайте отрывок  к этой иллюстрации</a:t>
            </a:r>
            <a:endParaRPr lang="ru-RU" dirty="0"/>
          </a:p>
        </p:txBody>
      </p:sp>
      <p:pic>
        <p:nvPicPr>
          <p:cNvPr id="7" name="Рисунок 6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14480" y="214290"/>
            <a:ext cx="5357850" cy="5786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790</TotalTime>
  <Words>273</Words>
  <Application>Microsoft Office PowerPoint</Application>
  <PresentationFormat>Экран (4:3)</PresentationFormat>
  <Paragraphs>48</Paragraphs>
  <Slides>14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Иван  Сергеевич   Соколов-Микитов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Деление текста на части </vt:lpstr>
    </vt:vector>
  </TitlesOfParts>
  <Company>_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Иван Соколов-Микитов </dc:title>
  <dc:creator>Silencer</dc:creator>
  <cp:lastModifiedBy>User</cp:lastModifiedBy>
  <cp:revision>78</cp:revision>
  <dcterms:created xsi:type="dcterms:W3CDTF">2011-10-30T15:03:29Z</dcterms:created>
  <dcterms:modified xsi:type="dcterms:W3CDTF">2015-02-15T09:52:54Z</dcterms:modified>
</cp:coreProperties>
</file>