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9" r:id="rId4"/>
    <p:sldId id="270" r:id="rId5"/>
    <p:sldId id="265" r:id="rId6"/>
    <p:sldId id="267" r:id="rId7"/>
    <p:sldId id="272" r:id="rId8"/>
    <p:sldId id="271" r:id="rId9"/>
    <p:sldId id="275" r:id="rId10"/>
    <p:sldId id="273" r:id="rId11"/>
    <p:sldId id="266" r:id="rId12"/>
    <p:sldId id="279" r:id="rId13"/>
    <p:sldId id="27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5651-C512-4F9C-9446-9AD6C56939F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3C59-F3E3-4792-BF12-7CA227B06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3C59-F3E3-4792-BF12-7CA227B068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808E-364F-40D1-BAED-3D023AA3753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&#1044;&#1072;&#1083;&#1100;\P200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Иван  Сергеевич  </a:t>
            </a:r>
            <a:br>
              <a:rPr lang="ru-RU" b="1" dirty="0" smtClean="0"/>
            </a:br>
            <a:r>
              <a:rPr lang="ru-RU" b="1" dirty="0" smtClean="0"/>
              <a:t>Соколов-Микитов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31750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4008" y="1571612"/>
            <a:ext cx="3928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русский писатель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натуралист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путешественник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614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8040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260648"/>
            <a:ext cx="4714908" cy="56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04664"/>
            <a:ext cx="7460867" cy="51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"/>
            <a:ext cx="9146849" cy="6855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В гостях хорошо, а дома лучше!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</a:t>
            </a:r>
            <a:r>
              <a:rPr lang="ru-RU" sz="2800" dirty="0" smtClean="0">
                <a:solidFill>
                  <a:srgbClr val="FF0000"/>
                </a:solidFill>
              </a:rPr>
              <a:t>Пословицы: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Чья горница, тем и кормится.</a:t>
            </a:r>
          </a:p>
          <a:p>
            <a:pPr lvl="0"/>
            <a:r>
              <a:rPr lang="ru-RU" sz="2800" dirty="0" smtClean="0"/>
              <a:t>Всякий кулик своё болото хвалит.</a:t>
            </a:r>
          </a:p>
          <a:p>
            <a:pPr lvl="0"/>
            <a:r>
              <a:rPr lang="ru-RU" sz="2800" dirty="0" smtClean="0"/>
              <a:t>И крот в своём углу зоркий.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786058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На своей улочке и курочка храбра.</a:t>
            </a:r>
          </a:p>
          <a:p>
            <a:pPr lvl="0"/>
            <a:r>
              <a:rPr lang="ru-RU" sz="2800" dirty="0" smtClean="0"/>
              <a:t>В своём болоте и лягушка поёт.</a:t>
            </a:r>
          </a:p>
          <a:p>
            <a:pPr lvl="0"/>
            <a:r>
              <a:rPr lang="ru-RU" sz="2800" dirty="0" smtClean="0"/>
              <a:t>Чьё поле, того и воля.</a:t>
            </a:r>
          </a:p>
          <a:p>
            <a:pPr lvl="0"/>
            <a:r>
              <a:rPr lang="ru-RU" sz="2800" dirty="0" smtClean="0"/>
              <a:t>Рад бы душой, да хлеб - то чужой.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512" y="260648"/>
            <a:ext cx="8385175" cy="1431925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Деление текста на части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1052736"/>
            <a:ext cx="8521700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Как вы думаете, это рассказ или сказка?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dirty="0" smtClean="0"/>
              <a:t>План 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</a:rPr>
              <a:t>1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00FF"/>
                </a:solidFill>
              </a:rPr>
              <a:t>Мечта </a:t>
            </a:r>
            <a:r>
              <a:rPr lang="ru-RU" sz="2400" dirty="0" err="1">
                <a:solidFill>
                  <a:srgbClr val="0000FF"/>
                </a:solidFill>
              </a:rPr>
              <a:t>Листопадничка</a:t>
            </a:r>
            <a:r>
              <a:rPr lang="ru-RU" sz="2400" dirty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2.  </a:t>
            </a:r>
            <a:r>
              <a:rPr lang="ru-RU" sz="2400" dirty="0">
                <a:solidFill>
                  <a:srgbClr val="0000FF"/>
                </a:solidFill>
              </a:rPr>
              <a:t>Подготовка животных к зиме.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</a:rPr>
              <a:t>3. Зайчонок в хатке бобров.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</a:rPr>
              <a:t>4.  Пришлось остаться на зиму.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</a:rPr>
              <a:t>5. За долгую зиму большого страху натерпелся.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</a:rPr>
              <a:t>6.  Наконец-то дома!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02359"/>
            <a:ext cx="8572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Замечательный писатель Иван Сергеевич Соколов-Микитов (1892—1975) про­жил большую и богатую событиями жизнь. Детство его прошло в тихой лесной деревеньке на Смоленщине. </a:t>
            </a:r>
          </a:p>
          <a:p>
            <a:r>
              <a:rPr lang="ru-RU" sz="3200" dirty="0" smtClean="0"/>
              <a:t>Отец — охотник, знаток леса — ходил в приказчиках по лесному делу у купцов, мать вела крестьянское хозяйство. </a:t>
            </a:r>
            <a:endParaRPr lang="en-US" sz="3200" dirty="0" smtClean="0"/>
          </a:p>
          <a:p>
            <a:r>
              <a:rPr lang="en-US" sz="3200" dirty="0" err="1" smtClean="0"/>
              <a:t>Где</a:t>
            </a:r>
            <a:r>
              <a:rPr lang="en-US" sz="3200" dirty="0" smtClean="0"/>
              <a:t> </a:t>
            </a:r>
            <a:r>
              <a:rPr lang="en-US" sz="3200" dirty="0" err="1" smtClean="0"/>
              <a:t>он</a:t>
            </a:r>
            <a:r>
              <a:rPr lang="en-US" sz="3200" dirty="0" smtClean="0"/>
              <a:t> </a:t>
            </a:r>
            <a:r>
              <a:rPr lang="en-US" sz="3200" dirty="0" err="1" smtClean="0"/>
              <a:t>только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побывал</a:t>
            </a:r>
            <a:r>
              <a:rPr lang="en-US" sz="3200" dirty="0" smtClean="0"/>
              <a:t>, </a:t>
            </a:r>
            <a:r>
              <a:rPr lang="en-US" sz="3200" dirty="0" err="1" smtClean="0"/>
              <a:t>устроившись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работу</a:t>
            </a:r>
            <a:r>
              <a:rPr lang="en-US" sz="3200" dirty="0" smtClean="0"/>
              <a:t> </a:t>
            </a:r>
            <a:r>
              <a:rPr lang="en-US" sz="3200" dirty="0" err="1" smtClean="0"/>
              <a:t>матросом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судах</a:t>
            </a:r>
            <a:r>
              <a:rPr lang="en-US" sz="3200" dirty="0" smtClean="0"/>
              <a:t> </a:t>
            </a:r>
            <a:r>
              <a:rPr lang="en-US" sz="3200" dirty="0" err="1" smtClean="0"/>
              <a:t>торгового</a:t>
            </a:r>
            <a:r>
              <a:rPr lang="en-US" sz="3200" dirty="0" smtClean="0"/>
              <a:t> </a:t>
            </a:r>
            <a:r>
              <a:rPr lang="en-US" sz="3200" dirty="0" err="1" smtClean="0"/>
              <a:t>флота</a:t>
            </a:r>
            <a:r>
              <a:rPr lang="en-US" sz="3200" dirty="0" smtClean="0"/>
              <a:t>, </a:t>
            </a:r>
            <a:r>
              <a:rPr lang="en-US" sz="3200" dirty="0" err="1" smtClean="0"/>
              <a:t>куда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забрасывала</a:t>
            </a:r>
            <a:r>
              <a:rPr lang="en-US" sz="3200" dirty="0" smtClean="0"/>
              <a:t> </a:t>
            </a:r>
            <a:r>
              <a:rPr lang="en-US" sz="3200" dirty="0" err="1" smtClean="0"/>
              <a:t>его</a:t>
            </a:r>
            <a:r>
              <a:rPr lang="en-US" sz="3200" dirty="0" smtClean="0"/>
              <a:t> </a:t>
            </a:r>
            <a:r>
              <a:rPr lang="en-US" sz="3200" dirty="0" err="1" smtClean="0"/>
              <a:t>судьба</a:t>
            </a:r>
            <a:r>
              <a:rPr lang="en-US" sz="3200" dirty="0" smtClean="0"/>
              <a:t>!</a:t>
            </a:r>
            <a:endParaRPr lang="ru-RU" sz="3200" dirty="0" smtClean="0"/>
          </a:p>
          <a:p>
            <a:r>
              <a:rPr lang="ru-RU" sz="3200" dirty="0"/>
              <a:t>В</a:t>
            </a:r>
            <a:r>
              <a:rPr lang="ru-RU" sz="3200" dirty="0" smtClean="0"/>
              <a:t>ернулся  домой,  работал учителем в школе.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357694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В последние годы жизни у писателя пропало зрение, но он не сдался - наговаривал свои произведения на </a:t>
            </a:r>
            <a:r>
              <a:rPr lang="ru-RU" sz="2400" dirty="0" smtClean="0">
                <a:solidFill>
                  <a:srgbClr val="002060"/>
                </a:solidFill>
              </a:rPr>
              <a:t>диктофон.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14290"/>
            <a:ext cx="5786478" cy="425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34" y="332656"/>
            <a:ext cx="2666576" cy="3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1839148" cy="2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850" y="957626"/>
            <a:ext cx="2088232" cy="26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1571060" cy="25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895218" cy="2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49" y="3789040"/>
            <a:ext cx="19592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f633bd189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5153" y="-1125154"/>
            <a:ext cx="6858002" cy="91083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476229"/>
            <a:ext cx="4464875" cy="595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11_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784976" cy="64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70C0"/>
                </a:solidFill>
              </a:rPr>
              <a:t>Д</a:t>
            </a:r>
            <a:r>
              <a:rPr lang="ru-RU" sz="3200" b="1" u="sng" dirty="0" smtClean="0">
                <a:solidFill>
                  <a:srgbClr val="0070C0"/>
                </a:solidFill>
              </a:rPr>
              <a:t>олговязый</a:t>
            </a:r>
            <a:r>
              <a:rPr lang="ru-RU" sz="3200" u="sng" dirty="0" smtClean="0"/>
              <a:t> -</a:t>
            </a:r>
            <a:r>
              <a:rPr lang="ru-RU" sz="3200" dirty="0" smtClean="0"/>
              <a:t>очень </a:t>
            </a:r>
            <a:r>
              <a:rPr lang="ru-RU" sz="3200" dirty="0"/>
              <a:t>высокий, худой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Плотина-</a:t>
            </a:r>
            <a:r>
              <a:rPr lang="ru-RU" sz="3200" dirty="0" smtClean="0"/>
              <a:t> перегородка </a:t>
            </a:r>
            <a:r>
              <a:rPr lang="ru-RU" sz="3200" dirty="0"/>
              <a:t>на реке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Запрудили-</a:t>
            </a:r>
            <a:r>
              <a:rPr lang="ru-RU" sz="3200" dirty="0" smtClean="0"/>
              <a:t>перегородили  </a:t>
            </a:r>
            <a:r>
              <a:rPr lang="ru-RU" sz="3200" u="sng" dirty="0">
                <a:hlinkClick r:id="rId4"/>
              </a:rPr>
              <a:t>реку</a:t>
            </a:r>
            <a:r>
              <a:rPr lang="ru-RU" sz="3200" dirty="0"/>
              <a:t> </a:t>
            </a:r>
            <a:r>
              <a:rPr lang="ru-RU" sz="3200" dirty="0" smtClean="0"/>
              <a:t>плотиной</a:t>
            </a:r>
          </a:p>
          <a:p>
            <a:endParaRPr lang="ru-RU" sz="3200" dirty="0" smtClean="0"/>
          </a:p>
          <a:p>
            <a:r>
              <a:rPr lang="ru-RU" sz="3200" b="1" u="sng" dirty="0">
                <a:solidFill>
                  <a:srgbClr val="0070C0"/>
                </a:solidFill>
              </a:rPr>
              <a:t>Н</a:t>
            </a:r>
            <a:r>
              <a:rPr lang="ru-RU" sz="3200" b="1" u="sng" dirty="0" smtClean="0">
                <a:solidFill>
                  <a:srgbClr val="0070C0"/>
                </a:solidFill>
              </a:rPr>
              <a:t>астлано</a:t>
            </a:r>
            <a:r>
              <a:rPr lang="ru-RU" sz="3200" dirty="0" smtClean="0"/>
              <a:t> –настелено</a:t>
            </a:r>
          </a:p>
          <a:p>
            <a:endParaRPr lang="ru-RU" sz="3200" dirty="0" smtClean="0"/>
          </a:p>
          <a:p>
            <a:r>
              <a:rPr lang="ru-RU" sz="3200" b="1" u="sng" dirty="0">
                <a:solidFill>
                  <a:srgbClr val="0070C0"/>
                </a:solidFill>
              </a:rPr>
              <a:t>Х</a:t>
            </a:r>
            <a:r>
              <a:rPr lang="ru-RU" sz="3200" b="1" u="sng" dirty="0" smtClean="0">
                <a:solidFill>
                  <a:srgbClr val="0070C0"/>
                </a:solidFill>
              </a:rPr>
              <a:t>атка</a:t>
            </a:r>
            <a:r>
              <a:rPr lang="ru-RU" sz="3200" dirty="0" smtClean="0"/>
              <a:t> - небольшой дом</a:t>
            </a:r>
          </a:p>
          <a:p>
            <a:endParaRPr lang="ru-RU" sz="3200" dirty="0" smtClean="0"/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Зябнуть-</a:t>
            </a:r>
            <a:r>
              <a:rPr lang="ru-RU" sz="3200" dirty="0" smtClean="0"/>
              <a:t>испытывать </a:t>
            </a:r>
            <a:r>
              <a:rPr lang="ru-RU" sz="3200" dirty="0"/>
              <a:t>чувство </a:t>
            </a:r>
            <a:r>
              <a:rPr lang="ru-RU" sz="3200" dirty="0" smtClean="0"/>
              <a:t>холода</a:t>
            </a:r>
          </a:p>
          <a:p>
            <a:endParaRPr lang="ru-RU" sz="3200" dirty="0" smtClean="0"/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Робеть-</a:t>
            </a:r>
            <a:r>
              <a:rPr lang="ru-RU" sz="3200" dirty="0" smtClean="0"/>
              <a:t>бояться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листопадни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607220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Зачитайте отрывок  к этой иллюстрации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59293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71501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Зачитайте отрывок  к этой иллюстрации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35785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273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Иван  Сергеевич   Соколов-Микитов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Деление текста на части 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Соколов-Микитов </dc:title>
  <dc:creator>Silencer</dc:creator>
  <cp:lastModifiedBy>User</cp:lastModifiedBy>
  <cp:revision>78</cp:revision>
  <dcterms:created xsi:type="dcterms:W3CDTF">2011-10-30T15:03:29Z</dcterms:created>
  <dcterms:modified xsi:type="dcterms:W3CDTF">2015-02-15T09:52:54Z</dcterms:modified>
</cp:coreProperties>
</file>