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8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4" r:id="rId12"/>
    <p:sldId id="268" r:id="rId13"/>
    <p:sldId id="270" r:id="rId14"/>
    <p:sldId id="283" r:id="rId15"/>
    <p:sldId id="28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67BF4-1AAD-4E32-B6F1-4CC041BA629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72593-4817-4BEA-85DB-B88AE0616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41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A6E4-7F74-46DE-B041-92CE80352E9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A510-164D-4B43-9F85-F1B065716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A6E4-7F74-46DE-B041-92CE80352E9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A510-164D-4B43-9F85-F1B065716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A6E4-7F74-46DE-B041-92CE80352E9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A510-164D-4B43-9F85-F1B065716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A6E4-7F74-46DE-B041-92CE80352E9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A510-164D-4B43-9F85-F1B065716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A6E4-7F74-46DE-B041-92CE80352E9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A510-164D-4B43-9F85-F1B065716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A6E4-7F74-46DE-B041-92CE80352E9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A510-164D-4B43-9F85-F1B065716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A6E4-7F74-46DE-B041-92CE80352E9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A510-164D-4B43-9F85-F1B065716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A6E4-7F74-46DE-B041-92CE80352E9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A510-164D-4B43-9F85-F1B065716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A6E4-7F74-46DE-B041-92CE80352E9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A510-164D-4B43-9F85-F1B065716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A6E4-7F74-46DE-B041-92CE80352E9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A510-164D-4B43-9F85-F1B065716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A6E4-7F74-46DE-B041-92CE80352E9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A510-164D-4B43-9F85-F1B06571681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97A6E4-7F74-46DE-B041-92CE80352E9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BFA510-164D-4B43-9F85-F1B065716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5;&#1085;&#1080;&#1103;%20&#1041;&#1072;&#1088;&#1090;&#1086;%20-%20-%20-%20&#1056;&#1077;&#1079;&#1080;&#1085;&#1086;&#1074;&#1072;&#1103;%20&#1047;&#1080;&#1085;&#1072;%20%5b&#1089;%20&#1089;&#1072;&#1081;&#1090;&#1072;%20www.ololo.fm%5d%20(1).mp3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</a:t>
            </a:r>
            <a:r>
              <a:rPr lang="ru-RU" b="1" dirty="0" smtClean="0"/>
              <a:t>Не гаснущая звезда Агния Львовна </a:t>
            </a:r>
            <a:r>
              <a:rPr lang="ru-RU" b="1" dirty="0" err="1" smtClean="0"/>
              <a:t>Барто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3356992"/>
            <a:ext cx="7125112" cy="2501806"/>
          </a:xfrm>
        </p:spPr>
        <p:txBody>
          <a:bodyPr/>
          <a:lstStyle/>
          <a:p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Подготовила Рамазанова Б.У.</a:t>
            </a:r>
          </a:p>
          <a:p>
            <a:pPr marL="0" indent="0" algn="r">
              <a:buNone/>
            </a:pPr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pPr marL="0" indent="0" algn="r">
              <a:buNone/>
            </a:pPr>
            <a:r>
              <a:rPr lang="ru-RU" dirty="0" smtClean="0"/>
              <a:t>МКОУ «</a:t>
            </a:r>
            <a:r>
              <a:rPr lang="ru-RU" dirty="0" err="1" smtClean="0"/>
              <a:t>Дулдугская</a:t>
            </a:r>
            <a:r>
              <a:rPr lang="ru-RU" dirty="0" smtClean="0"/>
              <a:t> СОШ»</a:t>
            </a:r>
          </a:p>
          <a:p>
            <a:pPr marL="0" indent="0" algn="r">
              <a:buNone/>
            </a:pPr>
            <a:r>
              <a:rPr lang="ru-RU" dirty="0" smtClean="0"/>
              <a:t>2016год.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7410" name="Picture 2" descr="C:\Documents and Settings\Администратор\Рабочий стол\964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224361" cy="38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C:\Documents and Settings\Администратор\Рабочий стол\бар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53079"/>
            <a:ext cx="4392488" cy="608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Администратор\Рабочий стол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132596" cy="610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Администратор\Рабочий стол\100327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30" y="704557"/>
            <a:ext cx="405585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Администратор\Рабочий стол\171724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3976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Песни на стихи Агнии Барто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639" y="2589213"/>
            <a:ext cx="1421977" cy="2695575"/>
          </a:xfrm>
        </p:spPr>
      </p:pic>
      <p:pic>
        <p:nvPicPr>
          <p:cNvPr id="5" name="Рисунок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5" y="1988841"/>
            <a:ext cx="1557743" cy="2809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480" y="2046287"/>
            <a:ext cx="1572034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8635" y="234166"/>
            <a:ext cx="7620000" cy="962587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Найти человека</a:t>
            </a:r>
            <a:endParaRPr lang="ru-RU" sz="4800" b="1" i="1" dirty="0"/>
          </a:p>
        </p:txBody>
      </p:sp>
      <p:pic>
        <p:nvPicPr>
          <p:cNvPr id="4" name="Содержимое 4" descr="100218444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20495" y="1618282"/>
            <a:ext cx="2701003" cy="5040561"/>
          </a:xfrm>
        </p:spPr>
      </p:pic>
      <p:sp>
        <p:nvSpPr>
          <p:cNvPr id="7" name="Содержимое 3"/>
          <p:cNvSpPr>
            <a:spLocks noGrp="1"/>
          </p:cNvSpPr>
          <p:nvPr>
            <p:ph sz="half" idx="2"/>
          </p:nvPr>
        </p:nvSpPr>
        <p:spPr>
          <a:xfrm>
            <a:off x="3557069" y="1798798"/>
            <a:ext cx="5407419" cy="443851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Агния Барто  вела передачи по радио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девять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лет.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 удалось соединить </a:t>
            </a:r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927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разрушенных войной семей.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 этих поисках Агния Барто и написала книгу «Найти человека».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◦ Эта книга дважды — в 1969 и в 1975 годах — выходила в издательстве «Советский писатель».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6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Администратор\Рабочий стол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548680"/>
            <a:ext cx="7955227" cy="59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1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Администратор\Рабочий стол\0_7144c_71d5318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904656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260649"/>
            <a:ext cx="7123080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В дни войны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413" y="1196752"/>
            <a:ext cx="4861807" cy="540060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/>
              <a:t>Глаза девчонки семилетней,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/>
              <a:t> Как два померкших огонька.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/>
              <a:t> На детском личике заметней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/>
              <a:t> Большая, тяжкая тоска.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/>
              <a:t> Она молчит, о чем </a:t>
            </a:r>
            <a:r>
              <a:rPr lang="ru-RU" sz="3600" dirty="0" smtClean="0"/>
              <a:t>ни                                                                                                        спросишь,</a:t>
            </a:r>
            <a:endParaRPr lang="ru-RU" sz="36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/>
              <a:t> Пошутишь с ней — молчит в ответ,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/>
              <a:t> Как будто ей не семь, не восемь,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/>
              <a:t> А много, много горьких лет. </a:t>
            </a:r>
            <a:endParaRPr lang="ru-RU" sz="36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 </a:t>
            </a:r>
            <a:r>
              <a:rPr lang="ru-RU" sz="3600" dirty="0" err="1" smtClean="0"/>
              <a:t>А.Барто</a:t>
            </a:r>
            <a:endParaRPr lang="ru-RU" sz="36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221" y="2034621"/>
            <a:ext cx="3615921" cy="3804758"/>
          </a:xfrm>
        </p:spPr>
      </p:pic>
    </p:spTree>
    <p:extLst>
      <p:ext uri="{BB962C8B-B14F-4D97-AF65-F5344CB8AC3E}">
        <p14:creationId xmlns:p14="http://schemas.microsoft.com/office/powerpoint/2010/main" val="37327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414" y="304800"/>
            <a:ext cx="8427131" cy="1352848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Агния Барто всегда была окружена детьми: «Нужны не отдельные встречи, а постоянные живые наблюдения»</a:t>
            </a:r>
            <a:endParaRPr lang="ru-RU" sz="24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74" y="1806930"/>
            <a:ext cx="4318522" cy="50337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789" y="1812853"/>
            <a:ext cx="3681756" cy="5045147"/>
          </a:xfrm>
        </p:spPr>
      </p:pic>
    </p:spTree>
    <p:extLst>
      <p:ext uri="{BB962C8B-B14F-4D97-AF65-F5344CB8AC3E}">
        <p14:creationId xmlns:p14="http://schemas.microsoft.com/office/powerpoint/2010/main" val="25161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Герои Агнии Барто такие же девочки и мальчики, как вы.</a:t>
            </a:r>
            <a:endParaRPr lang="ru-RU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75" y="1772816"/>
            <a:ext cx="4357425" cy="370907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901" y="1786136"/>
            <a:ext cx="2605263" cy="4514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698" y="1862734"/>
            <a:ext cx="3998012" cy="40285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68" y="2636912"/>
            <a:ext cx="2236444" cy="38716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26" y="2698346"/>
            <a:ext cx="2566655" cy="41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806" y="0"/>
            <a:ext cx="7921019" cy="1397000"/>
          </a:xfrm>
        </p:spPr>
        <p:txBody>
          <a:bodyPr/>
          <a:lstStyle/>
          <a:p>
            <a:pPr algn="ctr"/>
            <a:r>
              <a:rPr lang="ru-RU" b="1" i="1" dirty="0" smtClean="0"/>
              <a:t>Кинофильмы по сценариям</a:t>
            </a:r>
            <a:br>
              <a:rPr lang="ru-RU" b="1" i="1" dirty="0" smtClean="0"/>
            </a:br>
            <a:r>
              <a:rPr lang="ru-RU" b="1" i="1" dirty="0" smtClean="0"/>
              <a:t> Агнии Барто</a:t>
            </a:r>
            <a:endParaRPr lang="ru-RU" b="1" i="1" dirty="0"/>
          </a:p>
        </p:txBody>
      </p:sp>
      <p:pic>
        <p:nvPicPr>
          <p:cNvPr id="4" name="Объект 3" descr="подкидыш афиша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058180" y="2951131"/>
            <a:ext cx="1728642" cy="3546747"/>
          </a:xfrm>
          <a:prstGeom prst="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слон и веревочка афиша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7797" y="2132856"/>
            <a:ext cx="2370335" cy="3384376"/>
          </a:xfrm>
          <a:prstGeom prst="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 descr="алеша птицын афиша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98132" y="2951130"/>
            <a:ext cx="1739184" cy="3587818"/>
          </a:xfrm>
          <a:prstGeom prst="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 descr="ищу человека афиша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056923" y="1796228"/>
            <a:ext cx="1822172" cy="3473370"/>
          </a:xfrm>
          <a:prstGeom prst="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326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620688"/>
            <a:ext cx="4392488" cy="6120680"/>
          </a:xfrm>
        </p:spPr>
        <p:txBody>
          <a:bodyPr/>
          <a:lstStyle/>
          <a:p>
            <a:pPr algn="ctr"/>
            <a:r>
              <a:rPr lang="ru-RU" sz="1800" dirty="0" smtClean="0"/>
              <a:t>Снова память возьмет за живое –</a:t>
            </a:r>
            <a:br>
              <a:rPr lang="ru-RU" sz="1800" dirty="0" smtClean="0"/>
            </a:br>
            <a:r>
              <a:rPr lang="ru-RU" sz="1800" dirty="0" smtClean="0"/>
              <a:t>Я на цыпочках в Детство войду,</a:t>
            </a:r>
            <a:br>
              <a:rPr lang="ru-RU" sz="1800" dirty="0" smtClean="0"/>
            </a:br>
            <a:r>
              <a:rPr lang="ru-RU" sz="1800" dirty="0" smtClean="0"/>
              <a:t>Где кивает слон головою,</a:t>
            </a:r>
            <a:br>
              <a:rPr lang="ru-RU" sz="1800" dirty="0" smtClean="0"/>
            </a:br>
            <a:r>
              <a:rPr lang="ru-RU" sz="1800" dirty="0" smtClean="0"/>
              <a:t>И вздыхает бычок на ходу…</a:t>
            </a:r>
            <a:br>
              <a:rPr lang="ru-RU" sz="1800" dirty="0" smtClean="0"/>
            </a:br>
            <a:r>
              <a:rPr lang="ru-RU" sz="1800" dirty="0" smtClean="0"/>
              <a:t>(</a:t>
            </a:r>
            <a:r>
              <a:rPr lang="ru-RU" sz="1800" dirty="0" err="1" smtClean="0"/>
              <a:t>Шлыгин</a:t>
            </a:r>
            <a:r>
              <a:rPr lang="ru-RU" sz="1800" dirty="0" smtClean="0"/>
              <a:t> А.)</a:t>
            </a:r>
            <a:endParaRPr lang="ru-RU" sz="1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3" y="0"/>
            <a:ext cx="45772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667014" cy="936104"/>
          </a:xfrm>
        </p:spPr>
        <p:txBody>
          <a:bodyPr/>
          <a:lstStyle/>
          <a:p>
            <a:pPr algn="ctr"/>
            <a:r>
              <a:rPr lang="ru-RU" sz="2800" b="1" dirty="0" smtClean="0"/>
              <a:t>Мультфильм на стихи Агнии </a:t>
            </a:r>
            <a:r>
              <a:rPr lang="ru-RU" sz="2800" b="1" dirty="0" err="1" smtClean="0"/>
              <a:t>Барто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Рабочий стол\lnF9LHNYO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25658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7620000" cy="63648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Награды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0768"/>
            <a:ext cx="7620000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Сталинская премия второй степени (1950) — за сборник «Стихи детям»;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Ленинская премия (1972)— за книгу стихов «За цветами в зимний лес»;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Ленина;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Октябрьской Революции;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ордена Трудового Красного Знамени;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«Знак Почёта»;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 «За спасение утопающих»;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 «Шахтёрская слава» I степени; </a:t>
            </a:r>
          </a:p>
          <a:p>
            <a:pPr>
              <a:buFont typeface="Wingdings" pitchFamily="2" charset="2"/>
              <a:buChar char="v"/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1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332656"/>
            <a:ext cx="7620000" cy="852512"/>
          </a:xfrm>
        </p:spPr>
        <p:txBody>
          <a:bodyPr/>
          <a:lstStyle/>
          <a:p>
            <a:pPr algn="ctr"/>
            <a:r>
              <a:rPr lang="ru-RU" b="1" i="1" dirty="0" smtClean="0"/>
              <a:t>Орден Улыбки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Улыбки (польск. 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Uśmiechu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— вначале польская, а затем международная награда, присуждаемая известным людям, которые доставляют детям радость. </a:t>
            </a:r>
          </a:p>
          <a:p>
            <a:endParaRPr lang="ru-RU" dirty="0"/>
          </a:p>
        </p:txBody>
      </p:sp>
      <p:pic>
        <p:nvPicPr>
          <p:cNvPr id="7" name="Объект 6" descr="улыбка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62956" y="1185168"/>
            <a:ext cx="1620602" cy="50759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1751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755" y="332656"/>
            <a:ext cx="7620000" cy="880822"/>
          </a:xfrm>
        </p:spPr>
        <p:txBody>
          <a:bodyPr/>
          <a:lstStyle/>
          <a:p>
            <a:pPr algn="ctr"/>
            <a:r>
              <a:rPr lang="ru-RU" b="1" i="1" dirty="0" smtClean="0"/>
              <a:t>Премия имени </a:t>
            </a:r>
            <a:r>
              <a:rPr lang="ru-RU" b="1" i="1" dirty="0" err="1" smtClean="0"/>
              <a:t>Х.К.Андерсена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124744"/>
            <a:ext cx="4969621" cy="55446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премия имени Х. К. Андерсена - литературная премия, которой награждаются лучшие детские писатели и художники-иллюстраторы. Она была учреждена в 1956 году Международным советом по детской и юношеской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Андерсена, — объявлена литературе ЮНЕСКО, присуждается один раз в два года, вручается 2-го апреля. Эта дата — день рождения Ганса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ЮНЕСКО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1967 году Международным днем детской книги.</a:t>
            </a:r>
          </a:p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Премия имени Х. К. Андерсена считается одной из самых престижных международных наград в области детской литературы, её часто называют «Малой Нобелевской премией».</a:t>
            </a:r>
          </a:p>
          <a:p>
            <a:pPr marL="0" indent="0">
              <a:buNone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Награда присуждается только здравствующим писателям и художникам.</a:t>
            </a:r>
          </a:p>
          <a:p>
            <a:pPr marL="0" indent="0">
              <a:buNone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dirty="0"/>
          </a:p>
        </p:txBody>
      </p:sp>
      <p:pic>
        <p:nvPicPr>
          <p:cNvPr id="5" name="Рисунок 7" descr="андерсен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988840"/>
            <a:ext cx="3301640" cy="437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32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55" y="404664"/>
            <a:ext cx="7620000" cy="708496"/>
          </a:xfrm>
        </p:spPr>
        <p:txBody>
          <a:bodyPr/>
          <a:lstStyle/>
          <a:p>
            <a:pPr algn="ctr"/>
            <a:r>
              <a:rPr lang="ru-RU" b="1" i="1" dirty="0" smtClean="0"/>
              <a:t>Медаль имени Льва Толстого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124744"/>
            <a:ext cx="4663601" cy="561662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Золотая медаль имени Льва Толстого, учреждённая в 1987 году, вручается ежегодно общественным и государственным деятелям, благотворительным и другим организациям разных стран мира, внесшим наиболее весомый вклад в дело защиты детства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endParaRPr lang="ru-RU" sz="3200" dirty="0"/>
          </a:p>
        </p:txBody>
      </p:sp>
      <p:pic>
        <p:nvPicPr>
          <p:cNvPr id="5" name="Объект 4" descr="толстой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484784"/>
            <a:ext cx="3357655" cy="43405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3165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ланета барт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33056" y="908720"/>
            <a:ext cx="4861806" cy="388349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200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Среди звёзд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20888"/>
            <a:ext cx="7838256" cy="417646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Агнии Барто присвоено одной из малых планет(2279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Barto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расположенной между орбитами Марса и Юпитера, а также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одному из кратеров на Венере.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3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152128"/>
          </a:xfrm>
        </p:spPr>
        <p:txBody>
          <a:bodyPr/>
          <a:lstStyle/>
          <a:p>
            <a:r>
              <a:rPr lang="ru-RU" b="1" dirty="0" smtClean="0"/>
              <a:t>Музей Агнии Львовны </a:t>
            </a:r>
            <a:r>
              <a:rPr lang="ru-RU" b="1" dirty="0" err="1" smtClean="0"/>
              <a:t>Барто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в музее Барт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268760"/>
            <a:ext cx="777686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7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5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4636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88639"/>
            <a:ext cx="7391400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9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Администратор\Рабочий стол\scrn_bi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4030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2ml3Ve11q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6" descr="C:\Documents and Settings\Администратор\Рабочий стол\agnija-barto-gruzov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008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agnija-barto-loshad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548680"/>
            <a:ext cx="71287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C:\Documents and Settings\Администратор\Рабочий стол\s56667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72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barto_mj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34481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6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142</TotalTime>
  <Words>363</Words>
  <Application>Microsoft Office PowerPoint</Application>
  <PresentationFormat>Экран (4:3)</PresentationFormat>
  <Paragraphs>59</Paragraphs>
  <Slides>27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Spring</vt:lpstr>
      <vt:lpstr>Презентация   «Не гаснущая звезда Агния Львовна Барто»</vt:lpstr>
      <vt:lpstr>Снова память возьмет за живое – Я на цыпочках в Детство войду, Где кивает слон головою, И вздыхает бычок на ходу… (Шлыгин А.)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Песни на стихи Агнии Барто</vt:lpstr>
      <vt:lpstr>Найти человека</vt:lpstr>
      <vt:lpstr>Презентация PowerPoint</vt:lpstr>
      <vt:lpstr>Презентация PowerPoint</vt:lpstr>
      <vt:lpstr>В дни войны</vt:lpstr>
      <vt:lpstr>Агния Барто всегда была окружена детьми: «Нужны не отдельные встречи, а постоянные живые наблюдения»</vt:lpstr>
      <vt:lpstr>Герои Агнии Барто такие же девочки и мальчики, как вы.</vt:lpstr>
      <vt:lpstr>Кинофильмы по сценариям  Агнии Барто</vt:lpstr>
      <vt:lpstr>Мультфильм на стихи Агнии Барто.</vt:lpstr>
      <vt:lpstr>Награды</vt:lpstr>
      <vt:lpstr>Орден Улыбки</vt:lpstr>
      <vt:lpstr>Премия имени Х.К.Андерсена</vt:lpstr>
      <vt:lpstr>Медаль имени Льва Толстого</vt:lpstr>
      <vt:lpstr>Среди звёзд</vt:lpstr>
      <vt:lpstr>Музей Агнии Львовны Барто.</vt:lpstr>
      <vt:lpstr>Презентация PowerPoint</vt:lpstr>
    </vt:vector>
  </TitlesOfParts>
  <Company>TopHits.ws™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«Заголовок и объект» со списком</dc:title>
  <dc:creator>Admin</dc:creator>
  <cp:lastModifiedBy>Admin</cp:lastModifiedBy>
  <cp:revision>16</cp:revision>
  <dcterms:created xsi:type="dcterms:W3CDTF">2016-02-16T20:26:51Z</dcterms:created>
  <dcterms:modified xsi:type="dcterms:W3CDTF">2016-02-16T22:49:42Z</dcterms:modified>
</cp:coreProperties>
</file>