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8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84" r:id="rId12"/>
    <p:sldId id="268" r:id="rId13"/>
    <p:sldId id="270" r:id="rId14"/>
    <p:sldId id="283" r:id="rId15"/>
    <p:sldId id="285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54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67BF4-1AAD-4E32-B6F1-4CC041BA629F}" type="datetimeFigureOut">
              <a:rPr lang="ru-RU" smtClean="0"/>
              <a:t>17.02.2016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72593-4817-4BEA-85DB-B88AE0616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414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A6E4-7F74-46DE-B041-92CE80352E9C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A510-164D-4B43-9F85-F1B0657168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A6E4-7F74-46DE-B041-92CE80352E9C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A510-164D-4B43-9F85-F1B0657168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A6E4-7F74-46DE-B041-92CE80352E9C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A510-164D-4B43-9F85-F1B0657168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A6E4-7F74-46DE-B041-92CE80352E9C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A510-164D-4B43-9F85-F1B0657168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A6E4-7F74-46DE-B041-92CE80352E9C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A510-164D-4B43-9F85-F1B0657168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A6E4-7F74-46DE-B041-92CE80352E9C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A510-164D-4B43-9F85-F1B0657168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A6E4-7F74-46DE-B041-92CE80352E9C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A510-164D-4B43-9F85-F1B0657168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A6E4-7F74-46DE-B041-92CE80352E9C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A510-164D-4B43-9F85-F1B0657168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A6E4-7F74-46DE-B041-92CE80352E9C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A510-164D-4B43-9F85-F1B0657168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A6E4-7F74-46DE-B041-92CE80352E9C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A510-164D-4B43-9F85-F1B0657168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A6E4-7F74-46DE-B041-92CE80352E9C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A510-164D-4B43-9F85-F1B06571681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E97A6E4-7F74-46DE-B041-92CE80352E9C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ABFA510-164D-4B43-9F85-F1B06571681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1040;&#1075;&#1085;&#1080;&#1103;%20&#1041;&#1072;&#1088;&#1090;&#1086;%20-%20-%20-%20&#1056;&#1077;&#1079;&#1080;&#1085;&#1086;&#1074;&#1072;&#1103;%20&#1047;&#1080;&#1085;&#1072;%20%5b&#1089;%20&#1089;&#1072;&#1081;&#1090;&#1072;%20www.ololo.fm%5d%20(1).mp3" TargetMode="Externa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slide" Target="slide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Презентация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«</a:t>
            </a:r>
            <a:r>
              <a:rPr lang="ru-RU" b="1" dirty="0" smtClean="0"/>
              <a:t>Не гаснущая звезда Агния Львовна </a:t>
            </a:r>
            <a:r>
              <a:rPr lang="ru-RU" b="1" dirty="0" err="1" smtClean="0"/>
              <a:t>Барто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3356992"/>
            <a:ext cx="7125112" cy="2501806"/>
          </a:xfrm>
        </p:spPr>
        <p:txBody>
          <a:bodyPr/>
          <a:lstStyle/>
          <a:p>
            <a:endParaRPr lang="ru-RU" dirty="0" smtClean="0"/>
          </a:p>
          <a:p>
            <a:pPr marL="0" indent="0" algn="r">
              <a:buNone/>
            </a:pPr>
            <a:r>
              <a:rPr lang="ru-RU" dirty="0" smtClean="0"/>
              <a:t>Подготовила Рамазанова Б.У.</a:t>
            </a:r>
          </a:p>
          <a:p>
            <a:pPr marL="0" indent="0" algn="r">
              <a:buNone/>
            </a:pPr>
            <a:r>
              <a:rPr lang="ru-RU" dirty="0"/>
              <a:t>у</a:t>
            </a:r>
            <a:r>
              <a:rPr lang="ru-RU" dirty="0" smtClean="0"/>
              <a:t>читель начальных классов</a:t>
            </a:r>
          </a:p>
          <a:p>
            <a:pPr marL="0" indent="0" algn="r">
              <a:buNone/>
            </a:pPr>
            <a:r>
              <a:rPr lang="ru-RU" dirty="0" smtClean="0"/>
              <a:t>МКОУ «</a:t>
            </a:r>
            <a:r>
              <a:rPr lang="ru-RU" dirty="0" err="1" smtClean="0"/>
              <a:t>Дулдугская</a:t>
            </a:r>
            <a:r>
              <a:rPr lang="ru-RU" dirty="0" smtClean="0"/>
              <a:t> СОШ»</a:t>
            </a:r>
          </a:p>
          <a:p>
            <a:pPr marL="0" indent="0" algn="r">
              <a:buNone/>
            </a:pPr>
            <a:r>
              <a:rPr lang="ru-RU" dirty="0" smtClean="0"/>
              <a:t>2016год.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17410" name="Picture 2" descr="C:\Documents and Settings\Администратор\Рабочий стол\9647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4904"/>
            <a:ext cx="3224361" cy="386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8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20" name="Picture 4" descr="C:\Documents and Settings\Администратор\Рабочий стол\барт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353079"/>
            <a:ext cx="4392488" cy="608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Documents and Settings\Администратор\Рабочий стол\inde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4132596" cy="610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72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Documents and Settings\Администратор\Рабочий стол\10032718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630" y="704557"/>
            <a:ext cx="405585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Documents and Settings\Администратор\Рабочий стол\1717246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439762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64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Песни на стихи Агнии Барто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9639" y="2589213"/>
            <a:ext cx="1421977" cy="2695575"/>
          </a:xfrm>
        </p:spPr>
      </p:pic>
      <p:pic>
        <p:nvPicPr>
          <p:cNvPr id="5" name="Рисунок 4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305" y="1988841"/>
            <a:ext cx="1557743" cy="2809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480" y="2046287"/>
            <a:ext cx="1572034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26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8635" y="234166"/>
            <a:ext cx="7620000" cy="962587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 smtClean="0"/>
              <a:t>Найти человека</a:t>
            </a:r>
            <a:endParaRPr lang="ru-RU" sz="4800" b="1" i="1" dirty="0"/>
          </a:p>
        </p:txBody>
      </p:sp>
      <p:pic>
        <p:nvPicPr>
          <p:cNvPr id="4" name="Содержимое 4" descr="1002184447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520495" y="1618282"/>
            <a:ext cx="2701003" cy="5040561"/>
          </a:xfrm>
        </p:spPr>
      </p:pic>
      <p:sp>
        <p:nvSpPr>
          <p:cNvPr id="7" name="Содержимое 3"/>
          <p:cNvSpPr>
            <a:spLocks noGrp="1"/>
          </p:cNvSpPr>
          <p:nvPr>
            <p:ph sz="half" idx="2"/>
          </p:nvPr>
        </p:nvSpPr>
        <p:spPr>
          <a:xfrm>
            <a:off x="3557069" y="1798798"/>
            <a:ext cx="5407419" cy="4438514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Агния Барто  вела передачи по радио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девять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лет.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Ей удалось соединить </a:t>
            </a:r>
            <a:r>
              <a:rPr lang="ru-RU" sz="3200" b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927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разрушенных войной семей.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 этих поисках Агния Барто и написала книгу «Найти человека».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◦ Эта книга дважды — в 1969 и в 1975 годах — выходила в издательстве «Советский писатель».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163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Documents and Settings\Администратор\Рабочий стол\img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" y="548680"/>
            <a:ext cx="7955227" cy="59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15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Documents and Settings\Администратор\Рабочий стол\0_7144c_71d53189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8640"/>
            <a:ext cx="5904656" cy="640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43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260649"/>
            <a:ext cx="7123080" cy="1008112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 smtClean="0"/>
              <a:t>В дни войны</a:t>
            </a:r>
            <a:endParaRPr lang="ru-RU" sz="4800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413" y="1196752"/>
            <a:ext cx="4861807" cy="5400600"/>
          </a:xfrm>
        </p:spPr>
        <p:txBody>
          <a:bodyPr>
            <a:normAutofit fontScale="70000" lnSpcReduction="20000"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dirty="0"/>
              <a:t>Глаза девчонки семилетней,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dirty="0"/>
              <a:t> Как два померкших огонька.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dirty="0"/>
              <a:t> На детском личике заметней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dirty="0"/>
              <a:t> Большая, тяжкая тоска.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dirty="0"/>
              <a:t> Она молчит, о чем </a:t>
            </a:r>
            <a:r>
              <a:rPr lang="ru-RU" sz="3600" dirty="0" smtClean="0"/>
              <a:t>ни                                                                                                        спросишь,</a:t>
            </a:r>
            <a:endParaRPr lang="ru-RU" sz="36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dirty="0"/>
              <a:t> Пошутишь с ней — молчит в ответ,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dirty="0"/>
              <a:t> Как будто ей не семь, не восемь,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dirty="0"/>
              <a:t> А много, много горьких лет. </a:t>
            </a:r>
            <a:endParaRPr lang="ru-RU" sz="3600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dirty="0"/>
              <a:t> </a:t>
            </a:r>
            <a:r>
              <a:rPr lang="ru-RU" sz="3600" dirty="0" smtClean="0"/>
              <a:t>                                  </a:t>
            </a:r>
            <a:r>
              <a:rPr lang="ru-RU" sz="3600" dirty="0" err="1" smtClean="0"/>
              <a:t>А.Барто</a:t>
            </a:r>
            <a:endParaRPr lang="ru-RU" sz="3600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6221" y="2034621"/>
            <a:ext cx="3615921" cy="3804758"/>
          </a:xfrm>
        </p:spPr>
      </p:pic>
    </p:spTree>
    <p:extLst>
      <p:ext uri="{BB962C8B-B14F-4D97-AF65-F5344CB8AC3E}">
        <p14:creationId xmlns:p14="http://schemas.microsoft.com/office/powerpoint/2010/main" val="373270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414" y="304800"/>
            <a:ext cx="8427131" cy="1352848"/>
          </a:xfrm>
        </p:spPr>
        <p:txBody>
          <a:bodyPr>
            <a:noAutofit/>
          </a:bodyPr>
          <a:lstStyle/>
          <a:p>
            <a:r>
              <a:rPr lang="ru-RU" sz="2400" b="1" i="1" dirty="0" smtClean="0"/>
              <a:t>Агния Барто всегда была окружена детьми: «Нужны не отдельные встречи, а постоянные живые наблюдения»</a:t>
            </a:r>
            <a:endParaRPr lang="ru-RU" sz="2400" b="1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74" y="1806930"/>
            <a:ext cx="4318522" cy="5033737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9789" y="1812853"/>
            <a:ext cx="3681756" cy="5045147"/>
          </a:xfrm>
        </p:spPr>
      </p:pic>
    </p:spTree>
    <p:extLst>
      <p:ext uri="{BB962C8B-B14F-4D97-AF65-F5344CB8AC3E}">
        <p14:creationId xmlns:p14="http://schemas.microsoft.com/office/powerpoint/2010/main" val="251612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Герои Агнии Барто такие же девочки и мальчики, как вы.</a:t>
            </a:r>
            <a:endParaRPr lang="ru-RU" b="1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775" y="1772816"/>
            <a:ext cx="4357425" cy="370907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0901" y="1786136"/>
            <a:ext cx="2605263" cy="45146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1698" y="1862734"/>
            <a:ext cx="3998012" cy="40285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8068" y="2636912"/>
            <a:ext cx="2236444" cy="38716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26" y="2698346"/>
            <a:ext cx="2566655" cy="415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08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806" y="0"/>
            <a:ext cx="7921019" cy="1397000"/>
          </a:xfrm>
        </p:spPr>
        <p:txBody>
          <a:bodyPr/>
          <a:lstStyle/>
          <a:p>
            <a:pPr algn="ctr"/>
            <a:r>
              <a:rPr lang="ru-RU" b="1" i="1" dirty="0" smtClean="0"/>
              <a:t>Кинофильмы по сценариям</a:t>
            </a:r>
            <a:br>
              <a:rPr lang="ru-RU" b="1" i="1" dirty="0" smtClean="0"/>
            </a:br>
            <a:r>
              <a:rPr lang="ru-RU" b="1" i="1" dirty="0" smtClean="0"/>
              <a:t> Агнии Барто</a:t>
            </a:r>
            <a:endParaRPr lang="ru-RU" b="1" i="1" dirty="0"/>
          </a:p>
        </p:txBody>
      </p:sp>
      <p:pic>
        <p:nvPicPr>
          <p:cNvPr id="4" name="Объект 3" descr="подкидыш афиша.jp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5058180" y="2951131"/>
            <a:ext cx="1728642" cy="3546747"/>
          </a:xfrm>
          <a:prstGeom prst="rect">
            <a:avLst/>
          </a:prstGeom>
          <a:ln w="38100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5" name="Рисунок 4" descr="слон и веревочка афиша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7797" y="2132856"/>
            <a:ext cx="2370335" cy="3384376"/>
          </a:xfrm>
          <a:prstGeom prst="rect">
            <a:avLst/>
          </a:prstGeom>
          <a:ln w="38100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6" name="Рисунок 5" descr="алеша птицын афиша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798132" y="2951130"/>
            <a:ext cx="1739184" cy="3587818"/>
          </a:xfrm>
          <a:prstGeom prst="rect">
            <a:avLst/>
          </a:prstGeom>
          <a:ln w="38100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7" name="Рисунок 6" descr="ищу человека афиша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056923" y="1796228"/>
            <a:ext cx="1822172" cy="3473370"/>
          </a:xfrm>
          <a:prstGeom prst="rect">
            <a:avLst/>
          </a:prstGeom>
          <a:ln w="38100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5326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620688"/>
            <a:ext cx="4392488" cy="6120680"/>
          </a:xfrm>
        </p:spPr>
        <p:txBody>
          <a:bodyPr/>
          <a:lstStyle/>
          <a:p>
            <a:pPr algn="ctr"/>
            <a:r>
              <a:rPr lang="ru-RU" sz="1800" dirty="0" smtClean="0"/>
              <a:t>Снова память возьмет за живое –</a:t>
            </a:r>
            <a:br>
              <a:rPr lang="ru-RU" sz="1800" dirty="0" smtClean="0"/>
            </a:br>
            <a:r>
              <a:rPr lang="ru-RU" sz="1800" dirty="0" smtClean="0"/>
              <a:t>Я на цыпочках в Детство войду,</a:t>
            </a:r>
            <a:br>
              <a:rPr lang="ru-RU" sz="1800" dirty="0" smtClean="0"/>
            </a:br>
            <a:r>
              <a:rPr lang="ru-RU" sz="1800" dirty="0" smtClean="0"/>
              <a:t>Где кивает слон головою,</a:t>
            </a:r>
            <a:br>
              <a:rPr lang="ru-RU" sz="1800" dirty="0" smtClean="0"/>
            </a:br>
            <a:r>
              <a:rPr lang="ru-RU" sz="1800" dirty="0" smtClean="0"/>
              <a:t>И вздыхает бычок на ходу…</a:t>
            </a:r>
            <a:br>
              <a:rPr lang="ru-RU" sz="1800" dirty="0" smtClean="0"/>
            </a:br>
            <a:r>
              <a:rPr lang="ru-RU" sz="1800" dirty="0" smtClean="0"/>
              <a:t>(</a:t>
            </a:r>
            <a:r>
              <a:rPr lang="ru-RU" sz="1800" dirty="0" err="1" smtClean="0"/>
              <a:t>Шлыгин</a:t>
            </a:r>
            <a:r>
              <a:rPr lang="ru-RU" sz="1800" dirty="0" smtClean="0"/>
              <a:t> А.)</a:t>
            </a:r>
            <a:endParaRPr lang="ru-RU" sz="18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223" y="0"/>
            <a:ext cx="457720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99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60649"/>
            <a:ext cx="7667014" cy="936104"/>
          </a:xfrm>
        </p:spPr>
        <p:txBody>
          <a:bodyPr/>
          <a:lstStyle/>
          <a:p>
            <a:pPr algn="ctr"/>
            <a:r>
              <a:rPr lang="ru-RU" sz="2800" b="1" dirty="0" smtClean="0"/>
              <a:t>Мультфильм на стихи Агнии </a:t>
            </a:r>
            <a:r>
              <a:rPr lang="ru-RU" sz="2800" b="1" dirty="0" err="1" smtClean="0"/>
              <a:t>Барто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Documents and Settings\Администратор\Рабочий стол\lnF9LHNYOh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40768"/>
            <a:ext cx="5256584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0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8640"/>
            <a:ext cx="7620000" cy="636488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Награды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40768"/>
            <a:ext cx="7620000" cy="518457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Сталинская премия второй степени (1950) — за сборник «Стихи детям»;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Ленинская премия (1972)— за книгу стихов «За цветами в зимний лес»;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орден Ленина;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орден Октябрьской Революции;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 ордена Трудового Красного Знамени;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орден «Знак Почёта»;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медаль «За спасение утопающих»;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медаль «Шахтёрская слава» I степени; </a:t>
            </a:r>
          </a:p>
          <a:p>
            <a:pPr>
              <a:buFont typeface="Wingdings" pitchFamily="2" charset="2"/>
              <a:buChar char="v"/>
              <a:defRPr/>
            </a:pPr>
            <a:endParaRPr 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12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332656"/>
            <a:ext cx="7620000" cy="852512"/>
          </a:xfrm>
        </p:spPr>
        <p:txBody>
          <a:bodyPr/>
          <a:lstStyle/>
          <a:p>
            <a:pPr algn="ctr"/>
            <a:r>
              <a:rPr lang="ru-RU" b="1" i="1" dirty="0" smtClean="0"/>
              <a:t>Орден Улыбки</a:t>
            </a:r>
            <a:endParaRPr lang="ru-RU" b="1" i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Орден Улыбки (польск. </a:t>
            </a:r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Order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Uśmiechu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 — вначале польская, а затем международная награда, присуждаемая известным людям, которые доставляют детям радость. </a:t>
            </a:r>
          </a:p>
          <a:p>
            <a:endParaRPr lang="ru-RU" dirty="0"/>
          </a:p>
        </p:txBody>
      </p:sp>
      <p:pic>
        <p:nvPicPr>
          <p:cNvPr id="7" name="Объект 6" descr="улыбка.pn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1762956" y="1185168"/>
            <a:ext cx="1620602" cy="507597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417512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2755" y="332656"/>
            <a:ext cx="7620000" cy="880822"/>
          </a:xfrm>
        </p:spPr>
        <p:txBody>
          <a:bodyPr/>
          <a:lstStyle/>
          <a:p>
            <a:pPr algn="ctr"/>
            <a:r>
              <a:rPr lang="ru-RU" b="1" i="1" dirty="0" smtClean="0"/>
              <a:t>Премия имени </a:t>
            </a:r>
            <a:r>
              <a:rPr lang="ru-RU" b="1" i="1" dirty="0" err="1" smtClean="0"/>
              <a:t>Х.К.Андерсена</a:t>
            </a:r>
            <a:endParaRPr lang="ru-RU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07904" y="1124744"/>
            <a:ext cx="4969621" cy="554461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Международная премия имени Х. К. Андерсена - литературная премия, которой награждаются лучшие детские писатели и художники-иллюстраторы. Она была учреждена в 1956 году Международным советом по детской и юношеской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Христиана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Андерсена, — объявлена литературе ЮНЕСКО, присуждается один раз в два года, вручается 2-го апреля. Эта дата — день рождения Ганса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ЮНЕСКО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1967 году Международным днем детской книги.</a:t>
            </a:r>
          </a:p>
          <a:p>
            <a:pPr>
              <a:defRPr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Премия имени Х. К. Андерсена считается одной из самых престижных международных наград в области детской литературы, её часто называют «Малой Нобелевской премией».</a:t>
            </a:r>
          </a:p>
          <a:p>
            <a:pPr marL="0" indent="0">
              <a:buNone/>
              <a:defRPr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Награда присуждается только здравствующим писателям и художникам.</a:t>
            </a:r>
          </a:p>
          <a:p>
            <a:pPr marL="0" indent="0">
              <a:buNone/>
              <a:defRPr/>
            </a:pPr>
            <a:r>
              <a:rPr lang="ru-RU" sz="1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400" dirty="0"/>
          </a:p>
        </p:txBody>
      </p:sp>
      <p:pic>
        <p:nvPicPr>
          <p:cNvPr id="5" name="Рисунок 7" descr="андерсен.pn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988840"/>
            <a:ext cx="3301640" cy="437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323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655" y="404664"/>
            <a:ext cx="7620000" cy="708496"/>
          </a:xfrm>
        </p:spPr>
        <p:txBody>
          <a:bodyPr/>
          <a:lstStyle/>
          <a:p>
            <a:pPr algn="ctr"/>
            <a:r>
              <a:rPr lang="ru-RU" b="1" i="1" dirty="0" smtClean="0"/>
              <a:t>Медаль имени Льва Толстого</a:t>
            </a:r>
            <a:endParaRPr lang="ru-RU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944" y="1124744"/>
            <a:ext cx="4663601" cy="5616624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Золотая медаль имени Льва Толстого, учреждённая в 1987 году, вручается ежегодно общественным и государственным деятелям, благотворительным и другим организациям разных стран мира, внесшим наиболее весомый вклад в дело защиты детства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</a:t>
            </a:r>
            <a:endParaRPr lang="ru-RU" sz="3200" dirty="0"/>
          </a:p>
        </p:txBody>
      </p:sp>
      <p:pic>
        <p:nvPicPr>
          <p:cNvPr id="5" name="Объект 4" descr="толстой.pn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51520" y="1484784"/>
            <a:ext cx="3357655" cy="434053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231654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ланета барто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033056" y="908720"/>
            <a:ext cx="4861806" cy="388349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6200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Среди звёзд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20888"/>
            <a:ext cx="7838256" cy="4176464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Имя Агнии Барто присвоено одной из малых планет(2279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Barto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расположенной между орбитами Марса и Юпитера, а также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одному из кратеров на Венере.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135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16633"/>
            <a:ext cx="7125113" cy="1152128"/>
          </a:xfrm>
        </p:spPr>
        <p:txBody>
          <a:bodyPr/>
          <a:lstStyle/>
          <a:p>
            <a:r>
              <a:rPr lang="ru-RU" b="1" dirty="0" smtClean="0"/>
              <a:t>Музей Агнии Львовны </a:t>
            </a:r>
            <a:r>
              <a:rPr lang="ru-RU" b="1" dirty="0" err="1" smtClean="0"/>
              <a:t>Барто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4" descr="в музее Барто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99592" y="1268760"/>
            <a:ext cx="7776864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30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7920879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751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Администратор\Рабочий стол\46368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188639"/>
            <a:ext cx="7391400" cy="640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97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Documents and Settings\Администратор\Рабочий стол\scrn_big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60648"/>
            <a:ext cx="840302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58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Администратор\Рабочий стол\2ml3Ve11ql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806489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08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2" name="Picture 6" descr="C:\Documents and Settings\Администратор\Рабочий стол\agnija-barto-gruzov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0"/>
            <a:ext cx="720080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88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Администратор\Рабочий стол\agnija-barto-loshad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548680"/>
            <a:ext cx="712879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67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3" name="Picture 5" descr="C:\Documents and Settings\Администратор\Рабочий стол\s566677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2728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51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Documents and Settings\Администратор\Рабочий стол\barto_mja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34481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66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142</TotalTime>
  <Words>363</Words>
  <Application>Microsoft Office PowerPoint</Application>
  <PresentationFormat>Экран (4:3)</PresentationFormat>
  <Paragraphs>59</Paragraphs>
  <Slides>27</Slides>
  <Notes>0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Spring</vt:lpstr>
      <vt:lpstr>Презентация   «Не гаснущая звезда Агния Львовна Барто»</vt:lpstr>
      <vt:lpstr>Снова память возьмет за живое – Я на цыпочках в Детство войду, Где кивает слон головою, И вздыхает бычок на ходу… (Шлыгин А.)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Песни на стихи Агнии Барто</vt:lpstr>
      <vt:lpstr>Найти человека</vt:lpstr>
      <vt:lpstr>Презентация PowerPoint</vt:lpstr>
      <vt:lpstr>Презентация PowerPoint</vt:lpstr>
      <vt:lpstr>В дни войны</vt:lpstr>
      <vt:lpstr>Агния Барто всегда была окружена детьми: «Нужны не отдельные встречи, а постоянные живые наблюдения»</vt:lpstr>
      <vt:lpstr>Герои Агнии Барто такие же девочки и мальчики, как вы.</vt:lpstr>
      <vt:lpstr>Кинофильмы по сценариям  Агнии Барто</vt:lpstr>
      <vt:lpstr>Мультфильм на стихи Агнии Барто.</vt:lpstr>
      <vt:lpstr>Награды</vt:lpstr>
      <vt:lpstr>Орден Улыбки</vt:lpstr>
      <vt:lpstr>Премия имени Х.К.Андерсена</vt:lpstr>
      <vt:lpstr>Медаль имени Льва Толстого</vt:lpstr>
      <vt:lpstr>Среди звёзд</vt:lpstr>
      <vt:lpstr>Музей Агнии Львовны Барто.</vt:lpstr>
      <vt:lpstr>Презентация PowerPoint</vt:lpstr>
    </vt:vector>
  </TitlesOfParts>
  <Company>TopHits.ws™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«Заголовок и объект» со списком</dc:title>
  <dc:creator>Admin</dc:creator>
  <cp:lastModifiedBy>Admin</cp:lastModifiedBy>
  <cp:revision>16</cp:revision>
  <dcterms:created xsi:type="dcterms:W3CDTF">2016-02-16T20:26:51Z</dcterms:created>
  <dcterms:modified xsi:type="dcterms:W3CDTF">2016-02-16T22:49:42Z</dcterms:modified>
</cp:coreProperties>
</file>