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79" r:id="rId4"/>
    <p:sldId id="280" r:id="rId5"/>
    <p:sldId id="281" r:id="rId6"/>
    <p:sldId id="282" r:id="rId7"/>
    <p:sldId id="283" r:id="rId8"/>
    <p:sldId id="268" r:id="rId9"/>
    <p:sldId id="275" r:id="rId10"/>
    <p:sldId id="269" r:id="rId11"/>
    <p:sldId id="258" r:id="rId12"/>
    <p:sldId id="259" r:id="rId13"/>
    <p:sldId id="260" r:id="rId14"/>
    <p:sldId id="261" r:id="rId15"/>
    <p:sldId id="262" r:id="rId16"/>
    <p:sldId id="263" r:id="rId17"/>
    <p:sldId id="265" r:id="rId18"/>
    <p:sldId id="266" r:id="rId19"/>
    <p:sldId id="284" r:id="rId20"/>
    <p:sldId id="285" r:id="rId21"/>
    <p:sldId id="286" r:id="rId22"/>
    <p:sldId id="287" r:id="rId23"/>
    <p:sldId id="288" r:id="rId24"/>
    <p:sldId id="264" r:id="rId25"/>
    <p:sldId id="270" r:id="rId26"/>
    <p:sldId id="272" r:id="rId27"/>
    <p:sldId id="257" r:id="rId28"/>
    <p:sldId id="271" r:id="rId29"/>
    <p:sldId id="277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55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5" autoAdjust="0"/>
    <p:restoredTop sz="86425" autoAdjust="0"/>
  </p:normalViewPr>
  <p:slideViewPr>
    <p:cSldViewPr>
      <p:cViewPr varScale="1">
        <p:scale>
          <a:sx n="59" d="100"/>
          <a:sy n="59" d="100"/>
        </p:scale>
        <p:origin x="72" y="4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69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6A083-7CFE-455F-83B0-EA48C20D9426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A325C-F0C9-4477-B8E6-A2D8E95DA8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6A083-7CFE-455F-83B0-EA48C20D9426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A325C-F0C9-4477-B8E6-A2D8E95DA8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6A083-7CFE-455F-83B0-EA48C20D9426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A325C-F0C9-4477-B8E6-A2D8E95DA8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6A083-7CFE-455F-83B0-EA48C20D9426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A325C-F0C9-4477-B8E6-A2D8E95DA8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6A083-7CFE-455F-83B0-EA48C20D9426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A325C-F0C9-4477-B8E6-A2D8E95DA8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6A083-7CFE-455F-83B0-EA48C20D9426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A325C-F0C9-4477-B8E6-A2D8E95DA8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6A083-7CFE-455F-83B0-EA48C20D9426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A325C-F0C9-4477-B8E6-A2D8E95DA8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6A083-7CFE-455F-83B0-EA48C20D9426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A325C-F0C9-4477-B8E6-A2D8E95DA8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6A083-7CFE-455F-83B0-EA48C20D9426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A325C-F0C9-4477-B8E6-A2D8E95DA8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6A083-7CFE-455F-83B0-EA48C20D9426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A325C-F0C9-4477-B8E6-A2D8E95DA8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6A083-7CFE-455F-83B0-EA48C20D9426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A325C-F0C9-4477-B8E6-A2D8E95DA8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6A083-7CFE-455F-83B0-EA48C20D9426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A325C-F0C9-4477-B8E6-A2D8E95DA85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0070C0"/>
                </a:solidFill>
              </a:rPr>
              <a:t>От улыбки станет всем светлей</a:t>
            </a:r>
            <a:endParaRPr lang="ru-RU" sz="54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Подготовила</a:t>
            </a:r>
            <a:r>
              <a:rPr lang="ru-RU" dirty="0" smtClean="0"/>
              <a:t>: </a:t>
            </a:r>
            <a:r>
              <a:rPr lang="ru-RU" dirty="0"/>
              <a:t> </a:t>
            </a:r>
            <a:r>
              <a:rPr lang="ru-RU" dirty="0" smtClean="0"/>
              <a:t>учитель начальных классов Рамазанова Б.У.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 раз человек начинает улыбаться на 17 день после рождения.</a:t>
            </a:r>
            <a:endParaRPr lang="ru-RU" dirty="0"/>
          </a:p>
        </p:txBody>
      </p:sp>
      <p:pic>
        <p:nvPicPr>
          <p:cNvPr id="4" name="Содержимое 3" descr="foto_936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Какие бывают улыбки?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Радостная улыбка</a:t>
            </a:r>
          </a:p>
        </p:txBody>
      </p:sp>
      <p:pic>
        <p:nvPicPr>
          <p:cNvPr id="4" name="Содержимое 3" descr="1 улыбка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1650" y="2174875"/>
            <a:ext cx="3951288" cy="3951288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Данные из энциклопедии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4800" dirty="0" smtClean="0"/>
              <a:t>Американский психолог Поль </a:t>
            </a:r>
            <a:r>
              <a:rPr lang="ru-RU" sz="4800" dirty="0" err="1" smtClean="0"/>
              <a:t>Экман</a:t>
            </a:r>
            <a:r>
              <a:rPr lang="ru-RU" sz="4800" dirty="0" smtClean="0"/>
              <a:t> выделил всего 19 видов улыбок, в том числе гримасы страха, презрения или иронии</a:t>
            </a:r>
            <a:endParaRPr lang="ru-RU" sz="4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B550F"/>
                </a:solidFill>
              </a:rPr>
              <a:t>Загадочная улыбка</a:t>
            </a:r>
            <a:endParaRPr lang="ru-RU" dirty="0">
              <a:solidFill>
                <a:srgbClr val="0B550F"/>
              </a:solidFill>
            </a:endParaRPr>
          </a:p>
        </p:txBody>
      </p:sp>
      <p:pic>
        <p:nvPicPr>
          <p:cNvPr id="4" name="Содержимое 3" descr="3c159f113aab17e18564e7e56afa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488" y="2285992"/>
            <a:ext cx="4643470" cy="35004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Заразительная улыбка</a:t>
            </a:r>
            <a:endParaRPr lang="ru-RU" dirty="0"/>
          </a:p>
        </p:txBody>
      </p:sp>
      <p:pic>
        <p:nvPicPr>
          <p:cNvPr id="6" name="Содержимое 5" descr="196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82958" y="1600200"/>
            <a:ext cx="2978084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Ослепительная улыбка</a:t>
            </a:r>
            <a:endParaRPr lang="ru-RU" dirty="0"/>
          </a:p>
        </p:txBody>
      </p:sp>
      <p:pic>
        <p:nvPicPr>
          <p:cNvPr id="4" name="Содержимое 3" descr="4058ed88d97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1933797"/>
            <a:ext cx="5486400" cy="38587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Завораживающая улыбка</a:t>
            </a:r>
            <a:endParaRPr lang="ru-RU" dirty="0"/>
          </a:p>
        </p:txBody>
      </p:sp>
      <p:pic>
        <p:nvPicPr>
          <p:cNvPr id="4" name="Содержимое 3" descr="38270-2048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7192" y="1600200"/>
            <a:ext cx="338961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Задумчивая улыбка</a:t>
            </a:r>
            <a:endParaRPr lang="ru-RU" dirty="0"/>
          </a:p>
        </p:txBody>
      </p:sp>
      <p:pic>
        <p:nvPicPr>
          <p:cNvPr id="6" name="Содержимое 5" descr="21671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Хитрая улыбка</a:t>
            </a:r>
            <a:endParaRPr lang="ru-RU" dirty="0"/>
          </a:p>
        </p:txBody>
      </p:sp>
      <p:pic>
        <p:nvPicPr>
          <p:cNvPr id="4" name="Содержимое 3" descr="profilepic301450_1.gif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79577" y="1600200"/>
            <a:ext cx="538484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Вопросительная улыбка</a:t>
            </a:r>
            <a:endParaRPr lang="ru-RU" dirty="0"/>
          </a:p>
        </p:txBody>
      </p:sp>
      <p:pic>
        <p:nvPicPr>
          <p:cNvPr id="6" name="Содержимое 5" descr="x_2b8d40d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28926" y="2428868"/>
            <a:ext cx="3786214" cy="27860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236015" cy="6851306"/>
          </a:xfrm>
        </p:spPr>
      </p:pic>
    </p:spTree>
    <p:extLst>
      <p:ext uri="{BB962C8B-B14F-4D97-AF65-F5344CB8AC3E}">
        <p14:creationId xmlns:p14="http://schemas.microsoft.com/office/powerpoint/2010/main" val="1928987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/>
              <a:t>День начался, и вот вы проснулись,</a:t>
            </a:r>
          </a:p>
          <a:p>
            <a:r>
              <a:rPr lang="ru-RU" sz="4000" dirty="0"/>
              <a:t>И быстро умылись, оделись, обулись.</a:t>
            </a:r>
          </a:p>
          <a:p>
            <a:r>
              <a:rPr lang="ru-RU" sz="4000" dirty="0"/>
              <a:t>Надо немного от сна вам очнуться,</a:t>
            </a:r>
          </a:p>
          <a:p>
            <a:r>
              <a:rPr lang="ru-RU" sz="4000" dirty="0"/>
              <a:t>Навстречу пришедшему дню улыбнуться!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54992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58908" cy="6836601"/>
          </a:xfrm>
        </p:spPr>
      </p:pic>
    </p:spTree>
    <p:extLst>
      <p:ext uri="{BB962C8B-B14F-4D97-AF65-F5344CB8AC3E}">
        <p14:creationId xmlns:p14="http://schemas.microsoft.com/office/powerpoint/2010/main" val="22366071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63" y="19777"/>
            <a:ext cx="8146437" cy="6888483"/>
          </a:xfrm>
        </p:spPr>
      </p:pic>
    </p:spTree>
    <p:extLst>
      <p:ext uri="{BB962C8B-B14F-4D97-AF65-F5344CB8AC3E}">
        <p14:creationId xmlns:p14="http://schemas.microsoft.com/office/powerpoint/2010/main" val="14632100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325" y="14706"/>
            <a:ext cx="6861350" cy="6858000"/>
          </a:xfrm>
        </p:spPr>
      </p:pic>
    </p:spTree>
    <p:extLst>
      <p:ext uri="{BB962C8B-B14F-4D97-AF65-F5344CB8AC3E}">
        <p14:creationId xmlns:p14="http://schemas.microsoft.com/office/powerpoint/2010/main" val="42533415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593704" cy="6858000"/>
          </a:xfrm>
        </p:spPr>
      </p:pic>
    </p:spTree>
    <p:extLst>
      <p:ext uri="{BB962C8B-B14F-4D97-AF65-F5344CB8AC3E}">
        <p14:creationId xmlns:p14="http://schemas.microsoft.com/office/powerpoint/2010/main" val="29579187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Сколько мускул задействовано?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Когда человек угрюмый задействовано 17 мускулов лица.</a:t>
            </a:r>
          </a:p>
          <a:p>
            <a:r>
              <a:rPr lang="ru-RU" dirty="0" smtClean="0"/>
              <a:t>Когда человек улыбается задействовано 43 мускулы.</a:t>
            </a:r>
            <a:endParaRPr lang="ru-RU" dirty="0"/>
          </a:p>
        </p:txBody>
      </p:sp>
      <p:pic>
        <p:nvPicPr>
          <p:cNvPr id="9" name="Содержимое 8" descr="47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Сколько нужно улыбаться?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C000"/>
                </a:solidFill>
              </a:rPr>
              <a:t>В  день необходимо улыбнуться 62 раза</a:t>
            </a:r>
          </a:p>
        </p:txBody>
      </p:sp>
      <p:pic>
        <p:nvPicPr>
          <p:cNvPr id="9" name="Содержимое 8" descr="смайлики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Чем больше человек улыбается, тем дольше он проживёт.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4400" i="1" dirty="0" smtClean="0">
                <a:solidFill>
                  <a:srgbClr val="00B050"/>
                </a:solidFill>
              </a:rPr>
              <a:t>От улыбки хмурый день светлей</a:t>
            </a:r>
          </a:p>
          <a:p>
            <a:pPr>
              <a:buNone/>
            </a:pPr>
            <a:r>
              <a:rPr lang="ru-RU" sz="4400" i="1" dirty="0" smtClean="0">
                <a:solidFill>
                  <a:srgbClr val="00B050"/>
                </a:solidFill>
              </a:rPr>
              <a:t>От улыбки в небе радуга проснётся</a:t>
            </a:r>
          </a:p>
          <a:p>
            <a:pPr>
              <a:buNone/>
            </a:pPr>
            <a:r>
              <a:rPr lang="ru-RU" sz="4400" i="1" dirty="0" smtClean="0">
                <a:solidFill>
                  <a:srgbClr val="00B050"/>
                </a:solidFill>
              </a:rPr>
              <a:t>Поделись улыбкою своей</a:t>
            </a:r>
          </a:p>
          <a:p>
            <a:pPr>
              <a:buNone/>
            </a:pPr>
            <a:r>
              <a:rPr lang="ru-RU" sz="4400" i="1" dirty="0" smtClean="0">
                <a:solidFill>
                  <a:srgbClr val="00B050"/>
                </a:solidFill>
              </a:rPr>
              <a:t>И она к тебе не раз ещё вернётся!</a:t>
            </a:r>
            <a:endParaRPr lang="ru-RU" sz="4400" i="1" dirty="0">
              <a:solidFill>
                <a:srgbClr val="00B050"/>
              </a:solidFill>
            </a:endParaRPr>
          </a:p>
        </p:txBody>
      </p:sp>
      <p:pic>
        <p:nvPicPr>
          <p:cNvPr id="10" name="Содержимое 9" descr="993af45d7ca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65228"/>
            <a:ext cx="4038600" cy="299590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Легенда улыбки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Миллионы лет назад люди </a:t>
            </a:r>
            <a:endParaRPr lang="ru-RU" dirty="0"/>
          </a:p>
        </p:txBody>
      </p:sp>
      <p:pic>
        <p:nvPicPr>
          <p:cNvPr id="4" name="Содержимое 3" descr="ангел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1650" y="2174875"/>
            <a:ext cx="3951288" cy="3951288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/>
              <a:t>п</a:t>
            </a:r>
            <a:r>
              <a:rPr lang="ru-RU" dirty="0" smtClean="0"/>
              <a:t>ридумали ангела улыбки</a:t>
            </a:r>
            <a:endParaRPr lang="ru-RU" dirty="0"/>
          </a:p>
        </p:txBody>
      </p:sp>
      <p:pic>
        <p:nvPicPr>
          <p:cNvPr id="9" name="Содержимое 8" descr="9.gif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349962" y="2174875"/>
            <a:ext cx="2631901" cy="3951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71663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1 октября-</a:t>
            </a:r>
            <a:endParaRPr lang="ru-RU" sz="28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792288" y="5733256"/>
            <a:ext cx="5486400" cy="64807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Международный день </a:t>
            </a:r>
            <a:r>
              <a:rPr lang="ru-RU" sz="2400" dirty="0" smtClean="0">
                <a:solidFill>
                  <a:srgbClr val="FF0000"/>
                </a:solidFill>
              </a:rPr>
              <a:t>улыбки</a:t>
            </a:r>
          </a:p>
          <a:p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0" r="2870"/>
          <a:stretch>
            <a:fillRect/>
          </a:stretch>
        </p:blipFill>
        <p:spPr>
          <a:xfrm>
            <a:off x="682047" y="-26775"/>
            <a:ext cx="6623924" cy="496794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Вывод наш совсем не прост : </a:t>
            </a:r>
            <a:r>
              <a:rPr lang="ru-RU" dirty="0" smtClean="0">
                <a:solidFill>
                  <a:srgbClr val="FF0000"/>
                </a:solidFill>
              </a:rPr>
              <a:t>Улыбайся во весь рот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" name="Содержимое 7" descr="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47750" y="2015331"/>
            <a:ext cx="2857500" cy="3695700"/>
          </a:xfrm>
        </p:spPr>
      </p:pic>
      <p:pic>
        <p:nvPicPr>
          <p:cNvPr id="9" name="Содержимое 8" descr="1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000240"/>
            <a:ext cx="4038600" cy="37147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синий цвет – </a:t>
            </a:r>
            <a:r>
              <a:rPr lang="ru-RU" dirty="0" smtClean="0"/>
              <a:t>плохое </a:t>
            </a:r>
            <a:r>
              <a:rPr lang="ru-RU" dirty="0"/>
              <a:t>настроение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203" y="2132856"/>
            <a:ext cx="3302081" cy="462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953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красный цвет – грустное настроение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43519"/>
            <a:ext cx="3789040" cy="378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958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зеленый цвет – хорошее настроение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401" y="2420888"/>
            <a:ext cx="4659326" cy="44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299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желтый цвет – отличное настроение.)</a:t>
            </a:r>
          </a:p>
          <a:p>
            <a:r>
              <a:rPr lang="ru-RU" dirty="0"/>
              <a:t>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275100"/>
            <a:ext cx="4575860" cy="458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387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800" b="1" dirty="0"/>
              <a:t>«Ее нельзя купить, </a:t>
            </a:r>
            <a:endParaRPr lang="ru-RU" sz="4800" b="1" dirty="0" smtClean="0"/>
          </a:p>
          <a:p>
            <a:r>
              <a:rPr lang="ru-RU" sz="4800" b="1" dirty="0" smtClean="0"/>
              <a:t>ее </a:t>
            </a:r>
            <a:r>
              <a:rPr lang="ru-RU" sz="4800" b="1" dirty="0"/>
              <a:t>можно только подарить?» </a:t>
            </a:r>
            <a:r>
              <a:rPr lang="ru-RU" sz="2000" b="1" dirty="0"/>
              <a:t>(Улыбка).</a:t>
            </a:r>
            <a:endParaRPr lang="ru-RU" sz="2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6976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Улыбка-это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Из словаря Ожегова- </a:t>
            </a:r>
            <a:r>
              <a:rPr lang="ru-RU" sz="2800" dirty="0" smtClean="0"/>
              <a:t>Мимическое движение лица, губ, глаз, показывающее расположение к смеху, выражающее привет, удовольствие или насмешку и другие чувства</a:t>
            </a:r>
          </a:p>
          <a:p>
            <a:r>
              <a:rPr lang="ru-RU" b="1" dirty="0" smtClean="0"/>
              <a:t>Из словаря Даля</a:t>
            </a:r>
            <a:r>
              <a:rPr lang="ru-RU" dirty="0" smtClean="0"/>
              <a:t> — выражение внутреннего благополучия и готовности человека к общению с другими людьми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Для чего нужна улыбка?</a:t>
            </a:r>
            <a:br>
              <a:rPr lang="ru-RU" dirty="0" smtClean="0"/>
            </a:br>
            <a:r>
              <a:rPr lang="ru-RU" sz="3100" dirty="0" smtClean="0">
                <a:solidFill>
                  <a:srgbClr val="00B050"/>
                </a:solidFill>
              </a:rPr>
              <a:t>Данные опроса</a:t>
            </a:r>
            <a:r>
              <a:rPr lang="ru-RU" dirty="0" smtClean="0">
                <a:solidFill>
                  <a:srgbClr val="00B050"/>
                </a:solidFill>
              </a:rPr>
              <a:t>: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Ответы родителей: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Улыбка улучшает настроение;</a:t>
            </a:r>
          </a:p>
          <a:p>
            <a:r>
              <a:rPr lang="ru-RU" dirty="0" smtClean="0"/>
              <a:t>Улыбка заразительна;</a:t>
            </a:r>
          </a:p>
          <a:p>
            <a:r>
              <a:rPr lang="ru-RU" dirty="0" smtClean="0"/>
              <a:t>Укрепляет иммунную систему;</a:t>
            </a:r>
          </a:p>
          <a:p>
            <a:r>
              <a:rPr lang="ru-RU" dirty="0" smtClean="0"/>
              <a:t>Уменьшает стресс;</a:t>
            </a:r>
          </a:p>
          <a:p>
            <a:r>
              <a:rPr lang="ru-RU" dirty="0" smtClean="0"/>
              <a:t>Предрасполагает к себе;</a:t>
            </a:r>
          </a:p>
          <a:p>
            <a:r>
              <a:rPr lang="ru-RU" dirty="0" smtClean="0"/>
              <a:t>Улыбка несет в себе магическое воздействие на людей.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Ответы детей: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Передаёт  радостное настроение</a:t>
            </a:r>
          </a:p>
          <a:p>
            <a:r>
              <a:rPr lang="ru-RU" dirty="0" smtClean="0"/>
              <a:t>Показывает доброжелательность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299</Words>
  <Application>Microsoft Office PowerPoint</Application>
  <PresentationFormat>Экран (4:3)</PresentationFormat>
  <Paragraphs>55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2" baseType="lpstr">
      <vt:lpstr>Arial</vt:lpstr>
      <vt:lpstr>Calibri</vt:lpstr>
      <vt:lpstr>Тема Office</vt:lpstr>
      <vt:lpstr>От улыбки станет всем светлей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Улыбка-это</vt:lpstr>
      <vt:lpstr>Для чего нужна улыбка? Данные опроса:</vt:lpstr>
      <vt:lpstr>1 раз человек начинает улыбаться на 17 день после рождения.</vt:lpstr>
      <vt:lpstr>Какие бывают улыбки? </vt:lpstr>
      <vt:lpstr>Загадочная улыбка</vt:lpstr>
      <vt:lpstr>Заразительная улыбка</vt:lpstr>
      <vt:lpstr>Ослепительная улыбка</vt:lpstr>
      <vt:lpstr>Завораживающая улыбка</vt:lpstr>
      <vt:lpstr>Задумчивая улыбка</vt:lpstr>
      <vt:lpstr>Хитрая улыбка</vt:lpstr>
      <vt:lpstr>Вопросительная улыбка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Сколько мускул задействовано?</vt:lpstr>
      <vt:lpstr>Сколько нужно улыбаться?</vt:lpstr>
      <vt:lpstr>Чем больше человек улыбается, тем дольше он проживёт.</vt:lpstr>
      <vt:lpstr>Легенда улыбки</vt:lpstr>
      <vt:lpstr>1 октября-</vt:lpstr>
      <vt:lpstr>Вывод наш совсем не прост : Улыбайся во весь рот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 улыбки станет всем светлей</dc:title>
  <dc:creator>user</dc:creator>
  <cp:lastModifiedBy>Пользователь Windows</cp:lastModifiedBy>
  <cp:revision>26</cp:revision>
  <dcterms:created xsi:type="dcterms:W3CDTF">2013-03-03T05:53:08Z</dcterms:created>
  <dcterms:modified xsi:type="dcterms:W3CDTF">2019-04-07T20:53:20Z</dcterms:modified>
</cp:coreProperties>
</file>