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9" r:id="rId4"/>
    <p:sldId id="260" r:id="rId5"/>
    <p:sldId id="261" r:id="rId6"/>
    <p:sldId id="277" r:id="rId7"/>
    <p:sldId id="275" r:id="rId8"/>
    <p:sldId id="263" r:id="rId9"/>
    <p:sldId id="258" r:id="rId10"/>
    <p:sldId id="257" r:id="rId11"/>
    <p:sldId id="274" r:id="rId12"/>
    <p:sldId id="272" r:id="rId13"/>
    <p:sldId id="273" r:id="rId14"/>
    <p:sldId id="281" r:id="rId15"/>
    <p:sldId id="262" r:id="rId16"/>
    <p:sldId id="264" r:id="rId17"/>
    <p:sldId id="265" r:id="rId18"/>
    <p:sldId id="266" r:id="rId19"/>
    <p:sldId id="267" r:id="rId20"/>
    <p:sldId id="268" r:id="rId21"/>
    <p:sldId id="278" r:id="rId22"/>
    <p:sldId id="269" r:id="rId23"/>
    <p:sldId id="270" r:id="rId24"/>
    <p:sldId id="27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DB8E76-4AA5-4AE1-A2BB-D3CC3CB8D6B2}">
          <p14:sldIdLst>
            <p14:sldId id="280"/>
            <p14:sldId id="256"/>
            <p14:sldId id="259"/>
            <p14:sldId id="260"/>
            <p14:sldId id="261"/>
            <p14:sldId id="277"/>
            <p14:sldId id="275"/>
            <p14:sldId id="263"/>
            <p14:sldId id="258"/>
            <p14:sldId id="257"/>
            <p14:sldId id="274"/>
            <p14:sldId id="272"/>
            <p14:sldId id="273"/>
            <p14:sldId id="281"/>
            <p14:sldId id="262"/>
            <p14:sldId id="264"/>
            <p14:sldId id="265"/>
            <p14:sldId id="266"/>
            <p14:sldId id="267"/>
            <p14:sldId id="268"/>
            <p14:sldId id="278"/>
            <p14:sldId id="269"/>
            <p14:sldId id="270"/>
            <p14:sldId id="27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5560" autoAdjust="0"/>
  </p:normalViewPr>
  <p:slideViewPr>
    <p:cSldViewPr>
      <p:cViewPr varScale="1">
        <p:scale>
          <a:sx n="51" d="100"/>
          <a:sy n="51" d="100"/>
        </p:scale>
        <p:origin x="60" y="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7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11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21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9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3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8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3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3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9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3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08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6FFA3-EE7F-43B8-A7C9-F35E8E4D2DDB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8502-B7DF-4BB4-86CC-34DF5A7F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5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8733656" cy="18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1389"/>
            <a:ext cx="9252518" cy="6939390"/>
          </a:xfrm>
        </p:spPr>
      </p:pic>
      <p:sp>
        <p:nvSpPr>
          <p:cNvPr id="10" name="TextBox 9"/>
          <p:cNvSpPr txBox="1"/>
          <p:nvPr/>
        </p:nvSpPr>
        <p:spPr>
          <a:xfrm>
            <a:off x="395536" y="29969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Подготовила учитель начальных классов Рамазанова </a:t>
            </a:r>
            <a:r>
              <a:rPr lang="ru-RU" dirty="0" err="1" smtClean="0">
                <a:latin typeface="Arial Black" panose="020B0A04020102020204" pitchFamily="34" charset="0"/>
              </a:rPr>
              <a:t>Бицилай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Увейсовна</a:t>
            </a:r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МКОУ «ДСОШ»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4 класс 2018г.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5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8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Куб 77"/>
          <p:cNvSpPr/>
          <p:nvPr/>
        </p:nvSpPr>
        <p:spPr>
          <a:xfrm>
            <a:off x="1507451" y="5744021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З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9" name="Куб 78"/>
          <p:cNvSpPr/>
          <p:nvPr/>
        </p:nvSpPr>
        <p:spPr>
          <a:xfrm>
            <a:off x="2075171" y="5744021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0" name="Куб 79"/>
          <p:cNvSpPr/>
          <p:nvPr/>
        </p:nvSpPr>
        <p:spPr>
          <a:xfrm>
            <a:off x="2644105" y="5744021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1" name="Куб 80"/>
          <p:cNvSpPr/>
          <p:nvPr/>
        </p:nvSpPr>
        <p:spPr>
          <a:xfrm>
            <a:off x="3204908" y="5742607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2" name="Куб 71"/>
          <p:cNvSpPr/>
          <p:nvPr/>
        </p:nvSpPr>
        <p:spPr>
          <a:xfrm>
            <a:off x="926538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3" name="Куб 72"/>
          <p:cNvSpPr/>
          <p:nvPr/>
        </p:nvSpPr>
        <p:spPr>
          <a:xfrm>
            <a:off x="1502413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4" name="Куб 73"/>
          <p:cNvSpPr/>
          <p:nvPr/>
        </p:nvSpPr>
        <p:spPr>
          <a:xfrm>
            <a:off x="2070133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5" name="Куб 74"/>
          <p:cNvSpPr/>
          <p:nvPr/>
        </p:nvSpPr>
        <p:spPr>
          <a:xfrm>
            <a:off x="2639067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6" name="Куб 75"/>
          <p:cNvSpPr/>
          <p:nvPr/>
        </p:nvSpPr>
        <p:spPr>
          <a:xfrm>
            <a:off x="3199870" y="5171453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9" name="Куб 68"/>
          <p:cNvSpPr/>
          <p:nvPr/>
        </p:nvSpPr>
        <p:spPr>
          <a:xfrm>
            <a:off x="385987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Ф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4" name="Куб 63"/>
          <p:cNvSpPr/>
          <p:nvPr/>
        </p:nvSpPr>
        <p:spPr>
          <a:xfrm>
            <a:off x="948481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5" name="Куб 64"/>
          <p:cNvSpPr/>
          <p:nvPr/>
        </p:nvSpPr>
        <p:spPr>
          <a:xfrm>
            <a:off x="1524356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6" name="Куб 65"/>
          <p:cNvSpPr/>
          <p:nvPr/>
        </p:nvSpPr>
        <p:spPr>
          <a:xfrm>
            <a:off x="2092076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7" name="Куб 66"/>
          <p:cNvSpPr/>
          <p:nvPr/>
        </p:nvSpPr>
        <p:spPr>
          <a:xfrm>
            <a:off x="2661010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8" name="Куб 67"/>
          <p:cNvSpPr/>
          <p:nvPr/>
        </p:nvSpPr>
        <p:spPr>
          <a:xfrm>
            <a:off x="3221813" y="4596803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7" name="Куб 56"/>
          <p:cNvSpPr/>
          <p:nvPr/>
        </p:nvSpPr>
        <p:spPr>
          <a:xfrm>
            <a:off x="2632770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6" name="Куб 55"/>
          <p:cNvSpPr/>
          <p:nvPr/>
        </p:nvSpPr>
        <p:spPr>
          <a:xfrm>
            <a:off x="3209370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3" name="Куб 52"/>
          <p:cNvSpPr/>
          <p:nvPr/>
        </p:nvSpPr>
        <p:spPr>
          <a:xfrm>
            <a:off x="2624485" y="3444675"/>
            <a:ext cx="720000" cy="720000"/>
          </a:xfrm>
          <a:prstGeom prst="cube">
            <a:avLst/>
          </a:prstGeom>
          <a:solidFill>
            <a:srgbClr val="1EB09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4" name="Куб 53"/>
          <p:cNvSpPr/>
          <p:nvPr/>
        </p:nvSpPr>
        <p:spPr>
          <a:xfrm>
            <a:off x="3199870" y="3444675"/>
            <a:ext cx="720000" cy="720000"/>
          </a:xfrm>
          <a:prstGeom prst="cube">
            <a:avLst/>
          </a:prstGeom>
          <a:solidFill>
            <a:srgbClr val="1EB09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ё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6" name="Куб 45"/>
          <p:cNvSpPr/>
          <p:nvPr/>
        </p:nvSpPr>
        <p:spPr>
          <a:xfrm>
            <a:off x="926538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7" name="Куб 46"/>
          <p:cNvSpPr/>
          <p:nvPr/>
        </p:nvSpPr>
        <p:spPr>
          <a:xfrm>
            <a:off x="1502413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8" name="Куб 47"/>
          <p:cNvSpPr/>
          <p:nvPr/>
        </p:nvSpPr>
        <p:spPr>
          <a:xfrm>
            <a:off x="2070133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Куб 48"/>
          <p:cNvSpPr/>
          <p:nvPr/>
        </p:nvSpPr>
        <p:spPr>
          <a:xfrm>
            <a:off x="2639067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0" name="Куб 49"/>
          <p:cNvSpPr/>
          <p:nvPr/>
        </p:nvSpPr>
        <p:spPr>
          <a:xfrm>
            <a:off x="3199870" y="2868611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Куб 35"/>
          <p:cNvSpPr/>
          <p:nvPr/>
        </p:nvSpPr>
        <p:spPr>
          <a:xfrm>
            <a:off x="932714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7" name="Куб 36"/>
          <p:cNvSpPr/>
          <p:nvPr/>
        </p:nvSpPr>
        <p:spPr>
          <a:xfrm>
            <a:off x="1508589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8" name="Куб 37"/>
          <p:cNvSpPr/>
          <p:nvPr/>
        </p:nvSpPr>
        <p:spPr>
          <a:xfrm>
            <a:off x="2076309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9" name="Куб 38"/>
          <p:cNvSpPr/>
          <p:nvPr/>
        </p:nvSpPr>
        <p:spPr>
          <a:xfrm>
            <a:off x="2645243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0" name="Куб 39"/>
          <p:cNvSpPr/>
          <p:nvPr/>
        </p:nvSpPr>
        <p:spPr>
          <a:xfrm>
            <a:off x="3206046" y="2300187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2102192" y="119422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2672616" y="119422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Куб 28"/>
          <p:cNvSpPr/>
          <p:nvPr/>
        </p:nvSpPr>
        <p:spPr>
          <a:xfrm>
            <a:off x="3782110" y="5738564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Я</a:t>
            </a:r>
          </a:p>
        </p:txBody>
      </p:sp>
      <p:sp>
        <p:nvSpPr>
          <p:cNvPr id="28" name="Куб 27"/>
          <p:cNvSpPr/>
          <p:nvPr/>
        </p:nvSpPr>
        <p:spPr>
          <a:xfrm>
            <a:off x="3782066" y="517286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7" name="Куб 76"/>
          <p:cNvSpPr/>
          <p:nvPr/>
        </p:nvSpPr>
        <p:spPr>
          <a:xfrm>
            <a:off x="4335081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Куб 26"/>
          <p:cNvSpPr/>
          <p:nvPr/>
        </p:nvSpPr>
        <p:spPr>
          <a:xfrm>
            <a:off x="3788783" y="45968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Ц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0" name="Куб 69"/>
          <p:cNvSpPr/>
          <p:nvPr/>
        </p:nvSpPr>
        <p:spPr>
          <a:xfrm>
            <a:off x="4335081" y="4608370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Куб 25"/>
          <p:cNvSpPr/>
          <p:nvPr/>
        </p:nvSpPr>
        <p:spPr>
          <a:xfrm>
            <a:off x="3787424" y="4020739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У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Куб 24"/>
          <p:cNvSpPr/>
          <p:nvPr/>
        </p:nvSpPr>
        <p:spPr>
          <a:xfrm>
            <a:off x="3783083" y="3444675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</a:t>
            </a:r>
          </a:p>
        </p:txBody>
      </p:sp>
      <p:sp>
        <p:nvSpPr>
          <p:cNvPr id="24" name="Куб 23"/>
          <p:cNvSpPr/>
          <p:nvPr/>
        </p:nvSpPr>
        <p:spPr>
          <a:xfrm>
            <a:off x="3782066" y="286861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</a:p>
        </p:txBody>
      </p:sp>
      <p:sp>
        <p:nvSpPr>
          <p:cNvPr id="71" name="Куб 70"/>
          <p:cNvSpPr/>
          <p:nvPr/>
        </p:nvSpPr>
        <p:spPr>
          <a:xfrm>
            <a:off x="4905425" y="4608370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8" name="Куб 57"/>
          <p:cNvSpPr/>
          <p:nvPr/>
        </p:nvSpPr>
        <p:spPr>
          <a:xfrm>
            <a:off x="4353599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Куб 12"/>
          <p:cNvSpPr/>
          <p:nvPr/>
        </p:nvSpPr>
        <p:spPr>
          <a:xfrm>
            <a:off x="3783058" y="229254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5" name="Куб 54"/>
          <p:cNvSpPr/>
          <p:nvPr/>
        </p:nvSpPr>
        <p:spPr>
          <a:xfrm>
            <a:off x="4363284" y="3437432"/>
            <a:ext cx="720000" cy="720000"/>
          </a:xfrm>
          <a:prstGeom prst="cube">
            <a:avLst/>
          </a:prstGeom>
          <a:solidFill>
            <a:srgbClr val="1EB09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Куб 11"/>
          <p:cNvSpPr/>
          <p:nvPr/>
        </p:nvSpPr>
        <p:spPr>
          <a:xfrm>
            <a:off x="3783058" y="173682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3206046" y="119422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3783058" y="1186928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</a:p>
        </p:txBody>
      </p:sp>
      <p:sp>
        <p:nvSpPr>
          <p:cNvPr id="10" name="Куб 9"/>
          <p:cNvSpPr/>
          <p:nvPr/>
        </p:nvSpPr>
        <p:spPr>
          <a:xfrm>
            <a:off x="3783058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Куб 22"/>
          <p:cNvSpPr/>
          <p:nvPr/>
        </p:nvSpPr>
        <p:spPr>
          <a:xfrm>
            <a:off x="4335081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Куб 10"/>
          <p:cNvSpPr/>
          <p:nvPr/>
        </p:nvSpPr>
        <p:spPr>
          <a:xfrm>
            <a:off x="3783058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Куб 13"/>
          <p:cNvSpPr/>
          <p:nvPr/>
        </p:nvSpPr>
        <p:spPr>
          <a:xfrm>
            <a:off x="4335081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Куб 29"/>
          <p:cNvSpPr/>
          <p:nvPr/>
        </p:nvSpPr>
        <p:spPr>
          <a:xfrm>
            <a:off x="4887640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ё</a:t>
            </a:r>
          </a:p>
        </p:txBody>
      </p:sp>
      <p:sp>
        <p:nvSpPr>
          <p:cNvPr id="15" name="Куб 14"/>
          <p:cNvSpPr/>
          <p:nvPr/>
        </p:nvSpPr>
        <p:spPr>
          <a:xfrm>
            <a:off x="4881786" y="13367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Куб 30"/>
          <p:cNvSpPr/>
          <p:nvPr/>
        </p:nvSpPr>
        <p:spPr>
          <a:xfrm>
            <a:off x="5424781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Куб 15"/>
          <p:cNvSpPr/>
          <p:nvPr/>
        </p:nvSpPr>
        <p:spPr>
          <a:xfrm>
            <a:off x="5439242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Куб 16"/>
          <p:cNvSpPr/>
          <p:nvPr/>
        </p:nvSpPr>
        <p:spPr>
          <a:xfrm>
            <a:off x="5968822" y="13367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2" name="Куб 51"/>
          <p:cNvSpPr/>
          <p:nvPr/>
        </p:nvSpPr>
        <p:spPr>
          <a:xfrm>
            <a:off x="4363284" y="2868611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Куб 17"/>
          <p:cNvSpPr/>
          <p:nvPr/>
        </p:nvSpPr>
        <p:spPr>
          <a:xfrm>
            <a:off x="6519362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Куб 18"/>
          <p:cNvSpPr/>
          <p:nvPr/>
        </p:nvSpPr>
        <p:spPr>
          <a:xfrm>
            <a:off x="7084407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й</a:t>
            </a:r>
          </a:p>
        </p:txBody>
      </p:sp>
      <p:sp>
        <p:nvSpPr>
          <p:cNvPr id="45" name="Куб 44"/>
          <p:cNvSpPr/>
          <p:nvPr/>
        </p:nvSpPr>
        <p:spPr>
          <a:xfrm>
            <a:off x="4363284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2" name="Куб 31"/>
          <p:cNvSpPr/>
          <p:nvPr/>
        </p:nvSpPr>
        <p:spPr>
          <a:xfrm>
            <a:off x="4335081" y="1738237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Куб 32"/>
          <p:cNvSpPr/>
          <p:nvPr/>
        </p:nvSpPr>
        <p:spPr>
          <a:xfrm>
            <a:off x="4887640" y="1736823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Куб 33"/>
          <p:cNvSpPr/>
          <p:nvPr/>
        </p:nvSpPr>
        <p:spPr>
          <a:xfrm>
            <a:off x="5439242" y="1736823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</a:p>
        </p:txBody>
      </p:sp>
      <p:sp>
        <p:nvSpPr>
          <p:cNvPr id="35" name="Куб 34"/>
          <p:cNvSpPr/>
          <p:nvPr/>
        </p:nvSpPr>
        <p:spPr>
          <a:xfrm>
            <a:off x="6014358" y="1736823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9" name="Куб 58"/>
          <p:cNvSpPr/>
          <p:nvPr/>
        </p:nvSpPr>
        <p:spPr>
          <a:xfrm>
            <a:off x="4905425" y="4019201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0" name="Куб 59"/>
          <p:cNvSpPr/>
          <p:nvPr/>
        </p:nvSpPr>
        <p:spPr>
          <a:xfrm>
            <a:off x="5453570" y="4019201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1" name="Куб 60"/>
          <p:cNvSpPr/>
          <p:nvPr/>
        </p:nvSpPr>
        <p:spPr>
          <a:xfrm>
            <a:off x="6014358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2" name="Куб 61"/>
          <p:cNvSpPr/>
          <p:nvPr/>
        </p:nvSpPr>
        <p:spPr>
          <a:xfrm>
            <a:off x="6583663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3" name="Куб 62"/>
          <p:cNvSpPr/>
          <p:nvPr/>
        </p:nvSpPr>
        <p:spPr>
          <a:xfrm>
            <a:off x="7142272" y="4019201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-32654"/>
            <a:ext cx="9183357" cy="6990046"/>
          </a:xfrm>
        </p:spPr>
      </p:pic>
    </p:spTree>
    <p:extLst>
      <p:ext uri="{BB962C8B-B14F-4D97-AF65-F5344CB8AC3E}">
        <p14:creationId xmlns:p14="http://schemas.microsoft.com/office/powerpoint/2010/main" val="237850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5061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" y="0"/>
            <a:ext cx="9087345" cy="6858000"/>
          </a:xfrm>
        </p:spPr>
      </p:pic>
    </p:spTree>
    <p:extLst>
      <p:ext uri="{BB962C8B-B14F-4D97-AF65-F5344CB8AC3E}">
        <p14:creationId xmlns:p14="http://schemas.microsoft.com/office/powerpoint/2010/main" val="243250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1"/>
            <a:ext cx="9179023" cy="6884268"/>
          </a:xfrm>
        </p:spPr>
      </p:pic>
    </p:spTree>
    <p:extLst>
      <p:ext uri="{BB962C8B-B14F-4D97-AF65-F5344CB8AC3E}">
        <p14:creationId xmlns:p14="http://schemas.microsoft.com/office/powerpoint/2010/main" val="307769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ewstula.ru/uploads/close_store/!!_Oboznachenija/Kultura/vustavka%5b2015-04-2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287">
            <a:off x="2466323" y="203454"/>
            <a:ext cx="4210404" cy="411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347742">
            <a:off x="769438" y="4084618"/>
            <a:ext cx="8229600" cy="4525963"/>
          </a:xfrm>
        </p:spPr>
        <p:txBody>
          <a:bodyPr/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«Мы многонациональный народ Российской Федерации, соединенные общей судьбой на своей земле…»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8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ozdravlenii.ru/valya/0008-008-deti-imejut-pravo-na-vospitanie-v-semej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 bwMode="auto">
          <a:xfrm>
            <a:off x="179512" y="1723354"/>
            <a:ext cx="8382000" cy="51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289032" cy="1440160"/>
          </a:xfrm>
        </p:spPr>
        <p:txBody>
          <a:bodyPr>
            <a:no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Ст. 20.  «Каждый имеет право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на жизнь».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39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amejulia.ru/images/i/koza-s-kozlyat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724">
            <a:off x="409491" y="362122"/>
            <a:ext cx="5238750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allishok.ru/wp-content/uploads/2014/09/813ca024659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5645"/>
            <a:ext cx="4032448" cy="330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8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948" y="620688"/>
            <a:ext cx="8435280" cy="121014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Ст.25. «Жилище неприкосновенно» </a:t>
            </a:r>
          </a:p>
        </p:txBody>
      </p:sp>
      <p:pic>
        <p:nvPicPr>
          <p:cNvPr id="9218" name="Picture 2" descr="http://feoroom.com/sites/default/files/dom_u_mor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8200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7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azumniki.ru/images/articles/kladovaya/tri_porose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391">
            <a:off x="1155957" y="1004977"/>
            <a:ext cx="6832453" cy="473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7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5" r="-9347"/>
          <a:stretch/>
        </p:blipFill>
        <p:spPr bwMode="auto">
          <a:xfrm>
            <a:off x="0" y="0"/>
            <a:ext cx="1049943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268"/>
            <a:ext cx="7772400" cy="1470025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Наша Родина –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Россия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ositime.ru/wp-content/uploads/2015/04/rating-the-most-popular-professions-in-10-y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2309519"/>
            <a:ext cx="7560840" cy="45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3240360"/>
          </a:xfrm>
        </p:spPr>
        <p:txBody>
          <a:bodyPr/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Ст. 37.  «Труд свободен. Каждый имеет право свободно распоряжаться своими способностями к труду, выбирать род деятельности и профессию».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277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55122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Ст. 43 «Каждый имеет право на образование»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 descr="http://chto-proishodit.ru/system/files/news/05.2015/33272179-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00" y="1946300"/>
            <a:ext cx="7387751" cy="49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Учат в школ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162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ksai.ru/images/novosti/05062015/baab0eea79d12d42d405c77d8d5ddd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241771" cy="463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2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Ст. 58 «Каждый обязан сохранять природу и окружающую среду».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2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ussianarmya.ru/images/stories/suhoputnye_voy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124" y="-171400"/>
            <a:ext cx="105441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Ст. 59 «Защита Отечества является долгом и обязанностью гражданина Российской Федерации»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2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37"/>
            <a:ext cx="9252520" cy="6900838"/>
          </a:xfrm>
        </p:spPr>
      </p:pic>
    </p:spTree>
    <p:extLst>
      <p:ext uri="{BB962C8B-B14F-4D97-AF65-F5344CB8AC3E}">
        <p14:creationId xmlns:p14="http://schemas.microsoft.com/office/powerpoint/2010/main" val="351111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man Old Style" pitchFamily="18" charset="0"/>
              </a:rPr>
              <a:t>Отгадайте пословицу: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«Мать, человек, одна, Родина, у, одна, и»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8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 rot="21414855"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Одна у человека мать,</a:t>
            </a:r>
            <a:r>
              <a:rPr lang="ru-RU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одна и Родина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442">
            <a:off x="377681" y="264565"/>
            <a:ext cx="5993340" cy="32395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i.ytimg.com/vi/tpQOGVSUviE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471">
            <a:off x="3733598" y="3134452"/>
            <a:ext cx="5044778" cy="2837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Гимн Росс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0032" y="562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584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73" y="0"/>
            <a:ext cx="9175074" cy="6858000"/>
          </a:xfrm>
        </p:spPr>
      </p:pic>
    </p:spTree>
    <p:extLst>
      <p:ext uri="{BB962C8B-B14F-4D97-AF65-F5344CB8AC3E}">
        <p14:creationId xmlns:p14="http://schemas.microsoft.com/office/powerpoint/2010/main" val="145950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48" y="-99392"/>
            <a:ext cx="5501903" cy="7128792"/>
          </a:xfrm>
        </p:spPr>
      </p:pic>
    </p:spTree>
    <p:extLst>
      <p:ext uri="{BB962C8B-B14F-4D97-AF65-F5344CB8AC3E}">
        <p14:creationId xmlns:p14="http://schemas.microsoft.com/office/powerpoint/2010/main" val="377758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ВЛАДИМИР ПУТИН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146" name="Picture 2" descr="http://rusvesna.su/sites/default/files/putin_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2" y="1484784"/>
            <a:ext cx="7920879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4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8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Куб 77"/>
          <p:cNvSpPr/>
          <p:nvPr/>
        </p:nvSpPr>
        <p:spPr>
          <a:xfrm>
            <a:off x="1507451" y="5744021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З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9" name="Куб 78"/>
          <p:cNvSpPr/>
          <p:nvPr/>
        </p:nvSpPr>
        <p:spPr>
          <a:xfrm>
            <a:off x="2075171" y="5744021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0" name="Куб 79"/>
          <p:cNvSpPr/>
          <p:nvPr/>
        </p:nvSpPr>
        <p:spPr>
          <a:xfrm>
            <a:off x="2644105" y="5744021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1" name="Куб 80"/>
          <p:cNvSpPr/>
          <p:nvPr/>
        </p:nvSpPr>
        <p:spPr>
          <a:xfrm>
            <a:off x="3204908" y="5742607"/>
            <a:ext cx="720000" cy="720000"/>
          </a:xfrm>
          <a:prstGeom prst="cube">
            <a:avLst/>
          </a:prstGeom>
          <a:gradFill flip="none" rotWithShape="1">
            <a:gsLst>
              <a:gs pos="84000">
                <a:srgbClr val="FFC000"/>
              </a:gs>
              <a:gs pos="52000">
                <a:srgbClr val="FF0000"/>
              </a:gs>
            </a:gsLst>
            <a:path path="rect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2" name="Куб 71"/>
          <p:cNvSpPr/>
          <p:nvPr/>
        </p:nvSpPr>
        <p:spPr>
          <a:xfrm>
            <a:off x="926538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3" name="Куб 72"/>
          <p:cNvSpPr/>
          <p:nvPr/>
        </p:nvSpPr>
        <p:spPr>
          <a:xfrm>
            <a:off x="1502413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4" name="Куб 73"/>
          <p:cNvSpPr/>
          <p:nvPr/>
        </p:nvSpPr>
        <p:spPr>
          <a:xfrm>
            <a:off x="2070133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5" name="Куб 74"/>
          <p:cNvSpPr/>
          <p:nvPr/>
        </p:nvSpPr>
        <p:spPr>
          <a:xfrm>
            <a:off x="2639067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6" name="Куб 75"/>
          <p:cNvSpPr/>
          <p:nvPr/>
        </p:nvSpPr>
        <p:spPr>
          <a:xfrm>
            <a:off x="3199870" y="5171453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9" name="Куб 68"/>
          <p:cNvSpPr/>
          <p:nvPr/>
        </p:nvSpPr>
        <p:spPr>
          <a:xfrm>
            <a:off x="385987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Ф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4" name="Куб 63"/>
          <p:cNvSpPr/>
          <p:nvPr/>
        </p:nvSpPr>
        <p:spPr>
          <a:xfrm>
            <a:off x="948481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5" name="Куб 64"/>
          <p:cNvSpPr/>
          <p:nvPr/>
        </p:nvSpPr>
        <p:spPr>
          <a:xfrm>
            <a:off x="1524356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6" name="Куб 65"/>
          <p:cNvSpPr/>
          <p:nvPr/>
        </p:nvSpPr>
        <p:spPr>
          <a:xfrm>
            <a:off x="2092076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7" name="Куб 66"/>
          <p:cNvSpPr/>
          <p:nvPr/>
        </p:nvSpPr>
        <p:spPr>
          <a:xfrm>
            <a:off x="2661010" y="4598217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8" name="Куб 67"/>
          <p:cNvSpPr/>
          <p:nvPr/>
        </p:nvSpPr>
        <p:spPr>
          <a:xfrm>
            <a:off x="3221813" y="4596803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7" name="Куб 56"/>
          <p:cNvSpPr/>
          <p:nvPr/>
        </p:nvSpPr>
        <p:spPr>
          <a:xfrm>
            <a:off x="2632770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6" name="Куб 55"/>
          <p:cNvSpPr/>
          <p:nvPr/>
        </p:nvSpPr>
        <p:spPr>
          <a:xfrm>
            <a:off x="3209370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3" name="Куб 52"/>
          <p:cNvSpPr/>
          <p:nvPr/>
        </p:nvSpPr>
        <p:spPr>
          <a:xfrm>
            <a:off x="2624485" y="3444675"/>
            <a:ext cx="720000" cy="720000"/>
          </a:xfrm>
          <a:prstGeom prst="cube">
            <a:avLst/>
          </a:prstGeom>
          <a:solidFill>
            <a:srgbClr val="1EB09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4" name="Куб 53"/>
          <p:cNvSpPr/>
          <p:nvPr/>
        </p:nvSpPr>
        <p:spPr>
          <a:xfrm>
            <a:off x="3199870" y="3444675"/>
            <a:ext cx="720000" cy="720000"/>
          </a:xfrm>
          <a:prstGeom prst="cube">
            <a:avLst/>
          </a:prstGeom>
          <a:solidFill>
            <a:srgbClr val="1EB09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ё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6" name="Куб 45"/>
          <p:cNvSpPr/>
          <p:nvPr/>
        </p:nvSpPr>
        <p:spPr>
          <a:xfrm>
            <a:off x="926538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7" name="Куб 46"/>
          <p:cNvSpPr/>
          <p:nvPr/>
        </p:nvSpPr>
        <p:spPr>
          <a:xfrm>
            <a:off x="1502413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8" name="Куб 47"/>
          <p:cNvSpPr/>
          <p:nvPr/>
        </p:nvSpPr>
        <p:spPr>
          <a:xfrm>
            <a:off x="2070133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Куб 48"/>
          <p:cNvSpPr/>
          <p:nvPr/>
        </p:nvSpPr>
        <p:spPr>
          <a:xfrm>
            <a:off x="2639067" y="2870025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0" name="Куб 49"/>
          <p:cNvSpPr/>
          <p:nvPr/>
        </p:nvSpPr>
        <p:spPr>
          <a:xfrm>
            <a:off x="3199870" y="2868611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Куб 35"/>
          <p:cNvSpPr/>
          <p:nvPr/>
        </p:nvSpPr>
        <p:spPr>
          <a:xfrm>
            <a:off x="932714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7" name="Куб 36"/>
          <p:cNvSpPr/>
          <p:nvPr/>
        </p:nvSpPr>
        <p:spPr>
          <a:xfrm>
            <a:off x="1508589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8" name="Куб 37"/>
          <p:cNvSpPr/>
          <p:nvPr/>
        </p:nvSpPr>
        <p:spPr>
          <a:xfrm>
            <a:off x="2076309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9" name="Куб 38"/>
          <p:cNvSpPr/>
          <p:nvPr/>
        </p:nvSpPr>
        <p:spPr>
          <a:xfrm>
            <a:off x="2645243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0" name="Куб 39"/>
          <p:cNvSpPr/>
          <p:nvPr/>
        </p:nvSpPr>
        <p:spPr>
          <a:xfrm>
            <a:off x="3206046" y="2300187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е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2102192" y="119422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2672616" y="119422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Куб 28"/>
          <p:cNvSpPr/>
          <p:nvPr/>
        </p:nvSpPr>
        <p:spPr>
          <a:xfrm>
            <a:off x="3782110" y="5738564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Я</a:t>
            </a:r>
          </a:p>
        </p:txBody>
      </p:sp>
      <p:sp>
        <p:nvSpPr>
          <p:cNvPr id="28" name="Куб 27"/>
          <p:cNvSpPr/>
          <p:nvPr/>
        </p:nvSpPr>
        <p:spPr>
          <a:xfrm>
            <a:off x="3782066" y="517286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7" name="Куб 76"/>
          <p:cNvSpPr/>
          <p:nvPr/>
        </p:nvSpPr>
        <p:spPr>
          <a:xfrm>
            <a:off x="4335081" y="5172867"/>
            <a:ext cx="720000" cy="720000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Куб 26"/>
          <p:cNvSpPr/>
          <p:nvPr/>
        </p:nvSpPr>
        <p:spPr>
          <a:xfrm>
            <a:off x="3788783" y="45968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Ц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0" name="Куб 69"/>
          <p:cNvSpPr/>
          <p:nvPr/>
        </p:nvSpPr>
        <p:spPr>
          <a:xfrm>
            <a:off x="4335081" y="4608370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Куб 25"/>
          <p:cNvSpPr/>
          <p:nvPr/>
        </p:nvSpPr>
        <p:spPr>
          <a:xfrm>
            <a:off x="3787424" y="4020739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У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Куб 24"/>
          <p:cNvSpPr/>
          <p:nvPr/>
        </p:nvSpPr>
        <p:spPr>
          <a:xfrm>
            <a:off x="3783083" y="3444675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</a:t>
            </a:r>
          </a:p>
        </p:txBody>
      </p:sp>
      <p:sp>
        <p:nvSpPr>
          <p:cNvPr id="24" name="Куб 23"/>
          <p:cNvSpPr/>
          <p:nvPr/>
        </p:nvSpPr>
        <p:spPr>
          <a:xfrm>
            <a:off x="3782066" y="286861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</a:p>
        </p:txBody>
      </p:sp>
      <p:sp>
        <p:nvSpPr>
          <p:cNvPr id="71" name="Куб 70"/>
          <p:cNvSpPr/>
          <p:nvPr/>
        </p:nvSpPr>
        <p:spPr>
          <a:xfrm>
            <a:off x="4905425" y="4608370"/>
            <a:ext cx="720000" cy="720000"/>
          </a:xfrm>
          <a:prstGeom prst="cube">
            <a:avLst/>
          </a:prstGeom>
          <a:gradFill>
            <a:gsLst>
              <a:gs pos="40000">
                <a:schemeClr val="bg1"/>
              </a:gs>
              <a:gs pos="62000">
                <a:srgbClr val="0070C0"/>
              </a:gs>
              <a:gs pos="89000">
                <a:srgbClr val="FF0000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я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8" name="Куб 57"/>
          <p:cNvSpPr/>
          <p:nvPr/>
        </p:nvSpPr>
        <p:spPr>
          <a:xfrm>
            <a:off x="4353599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Куб 12"/>
          <p:cNvSpPr/>
          <p:nvPr/>
        </p:nvSpPr>
        <p:spPr>
          <a:xfrm>
            <a:off x="3783058" y="229254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5" name="Куб 54"/>
          <p:cNvSpPr/>
          <p:nvPr/>
        </p:nvSpPr>
        <p:spPr>
          <a:xfrm>
            <a:off x="4363284" y="3437432"/>
            <a:ext cx="720000" cy="720000"/>
          </a:xfrm>
          <a:prstGeom prst="cube">
            <a:avLst/>
          </a:prstGeom>
          <a:solidFill>
            <a:srgbClr val="1EB09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Куб 11"/>
          <p:cNvSpPr/>
          <p:nvPr/>
        </p:nvSpPr>
        <p:spPr>
          <a:xfrm>
            <a:off x="3783058" y="173682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3206046" y="119422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3783058" y="1186928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</a:p>
        </p:txBody>
      </p:sp>
      <p:sp>
        <p:nvSpPr>
          <p:cNvPr id="10" name="Куб 9"/>
          <p:cNvSpPr/>
          <p:nvPr/>
        </p:nvSpPr>
        <p:spPr>
          <a:xfrm>
            <a:off x="3783058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Куб 22"/>
          <p:cNvSpPr/>
          <p:nvPr/>
        </p:nvSpPr>
        <p:spPr>
          <a:xfrm>
            <a:off x="4335081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Куб 10"/>
          <p:cNvSpPr/>
          <p:nvPr/>
        </p:nvSpPr>
        <p:spPr>
          <a:xfrm>
            <a:off x="3783058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Куб 13"/>
          <p:cNvSpPr/>
          <p:nvPr/>
        </p:nvSpPr>
        <p:spPr>
          <a:xfrm>
            <a:off x="4335081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Куб 29"/>
          <p:cNvSpPr/>
          <p:nvPr/>
        </p:nvSpPr>
        <p:spPr>
          <a:xfrm>
            <a:off x="4887640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Куб 14"/>
          <p:cNvSpPr/>
          <p:nvPr/>
        </p:nvSpPr>
        <p:spPr>
          <a:xfrm>
            <a:off x="4881786" y="13367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Куб 30"/>
          <p:cNvSpPr/>
          <p:nvPr/>
        </p:nvSpPr>
        <p:spPr>
          <a:xfrm>
            <a:off x="5424781" y="646003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Куб 15"/>
          <p:cNvSpPr/>
          <p:nvPr/>
        </p:nvSpPr>
        <p:spPr>
          <a:xfrm>
            <a:off x="5439242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Куб 16"/>
          <p:cNvSpPr/>
          <p:nvPr/>
        </p:nvSpPr>
        <p:spPr>
          <a:xfrm>
            <a:off x="5968822" y="133671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2" name="Куб 51"/>
          <p:cNvSpPr/>
          <p:nvPr/>
        </p:nvSpPr>
        <p:spPr>
          <a:xfrm>
            <a:off x="4363284" y="2868611"/>
            <a:ext cx="720000" cy="72000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й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Куб 17"/>
          <p:cNvSpPr/>
          <p:nvPr/>
        </p:nvSpPr>
        <p:spPr>
          <a:xfrm>
            <a:off x="6519362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Куб 18"/>
          <p:cNvSpPr/>
          <p:nvPr/>
        </p:nvSpPr>
        <p:spPr>
          <a:xfrm>
            <a:off x="7084407" y="132307"/>
            <a:ext cx="720000" cy="720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" name="Куб 44"/>
          <p:cNvSpPr/>
          <p:nvPr/>
        </p:nvSpPr>
        <p:spPr>
          <a:xfrm>
            <a:off x="4363284" y="2301601"/>
            <a:ext cx="720000" cy="720000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2" name="Куб 31"/>
          <p:cNvSpPr/>
          <p:nvPr/>
        </p:nvSpPr>
        <p:spPr>
          <a:xfrm>
            <a:off x="4335081" y="1738237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Куб 32"/>
          <p:cNvSpPr/>
          <p:nvPr/>
        </p:nvSpPr>
        <p:spPr>
          <a:xfrm>
            <a:off x="4887640" y="1736823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Куб 33"/>
          <p:cNvSpPr/>
          <p:nvPr/>
        </p:nvSpPr>
        <p:spPr>
          <a:xfrm>
            <a:off x="5439242" y="1736823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</a:t>
            </a:r>
          </a:p>
        </p:txBody>
      </p:sp>
      <p:sp>
        <p:nvSpPr>
          <p:cNvPr id="35" name="Куб 34"/>
          <p:cNvSpPr/>
          <p:nvPr/>
        </p:nvSpPr>
        <p:spPr>
          <a:xfrm>
            <a:off x="6014358" y="1736823"/>
            <a:ext cx="720000" cy="720000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й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9" name="Куб 58"/>
          <p:cNvSpPr/>
          <p:nvPr/>
        </p:nvSpPr>
        <p:spPr>
          <a:xfrm>
            <a:off x="4905425" y="4019201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л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0" name="Куб 59"/>
          <p:cNvSpPr/>
          <p:nvPr/>
        </p:nvSpPr>
        <p:spPr>
          <a:xfrm>
            <a:off x="5453570" y="4019201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1" name="Куб 60"/>
          <p:cNvSpPr/>
          <p:nvPr/>
        </p:nvSpPr>
        <p:spPr>
          <a:xfrm>
            <a:off x="6014358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2" name="Куб 61"/>
          <p:cNvSpPr/>
          <p:nvPr/>
        </p:nvSpPr>
        <p:spPr>
          <a:xfrm>
            <a:off x="6583663" y="4020739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ы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3" name="Куб 62"/>
          <p:cNvSpPr/>
          <p:nvPr/>
        </p:nvSpPr>
        <p:spPr>
          <a:xfrm>
            <a:off x="7142272" y="4019201"/>
            <a:ext cx="720000" cy="720000"/>
          </a:xfrm>
          <a:prstGeom prst="cub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й</a:t>
            </a:r>
            <a:endParaRPr lang="ru-RU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262</Words>
  <Application>Microsoft Office PowerPoint</Application>
  <PresentationFormat>Экран (4:3)</PresentationFormat>
  <Paragraphs>139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Bookman Old Style</vt:lpstr>
      <vt:lpstr>Calibri</vt:lpstr>
      <vt:lpstr>Тема Office</vt:lpstr>
      <vt:lpstr>Презентация PowerPoint</vt:lpstr>
      <vt:lpstr>Наша Родина –  Россия</vt:lpstr>
      <vt:lpstr>Отгадайте пословицу:</vt:lpstr>
      <vt:lpstr>Презентация PowerPoint</vt:lpstr>
      <vt:lpstr>Презентация PowerPoint</vt:lpstr>
      <vt:lpstr>Презентация PowerPoint</vt:lpstr>
      <vt:lpstr>Презентация PowerPoint</vt:lpstr>
      <vt:lpstr>ВЛАДИМИР ПУТИН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Ст. 20.  «Каждый имеет право на жизнь». </vt:lpstr>
      <vt:lpstr>Презентация PowerPoint</vt:lpstr>
      <vt:lpstr>Ст.25. «Жилище неприкосновенно» </vt:lpstr>
      <vt:lpstr>Презентация PowerPoint</vt:lpstr>
      <vt:lpstr>Презентация PowerPoint</vt:lpstr>
      <vt:lpstr>Презентация PowerPoint</vt:lpstr>
      <vt:lpstr>Ст. 43 «Каждый имеет право на образование» </vt:lpstr>
      <vt:lpstr>Ст. 58 «Каждый обязан сохранять природу и окружающую среду». </vt:lpstr>
      <vt:lpstr>Ст. 59 «Защита Отечества является долгом и обязанностью гражданина Российской Федерации»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Пользователь Windows</cp:lastModifiedBy>
  <cp:revision>30</cp:revision>
  <dcterms:created xsi:type="dcterms:W3CDTF">2015-11-10T17:41:59Z</dcterms:created>
  <dcterms:modified xsi:type="dcterms:W3CDTF">2018-11-30T20:43:18Z</dcterms:modified>
</cp:coreProperties>
</file>